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7b8cef4f0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2a2065e6348be"/>
  </p:sldMasterIdLst>
  <p:sldIdLst>
    <p:sldId xmlns:r="http://schemas.openxmlformats.org/officeDocument/2006/relationships" id="256" r:id="R084e7a7725904c40"/>
    <p:sldId xmlns:r="http://schemas.openxmlformats.org/officeDocument/2006/relationships" id="257" r:id="Raadc8e353eb04651"/>
    <p:sldId xmlns:r="http://schemas.openxmlformats.org/officeDocument/2006/relationships" id="258" r:id="Rb61d776489164247"/>
    <p:sldId xmlns:r="http://schemas.openxmlformats.org/officeDocument/2006/relationships" id="259" r:id="R8c76afec7f1349e9"/>
    <p:sldId xmlns:r="http://schemas.openxmlformats.org/officeDocument/2006/relationships" id="260" r:id="R50503046688a4e82"/>
    <p:sldId xmlns:r="http://schemas.openxmlformats.org/officeDocument/2006/relationships" id="261" r:id="Rf61fa18e30674796"/>
    <p:sldId xmlns:r="http://schemas.openxmlformats.org/officeDocument/2006/relationships" id="262" r:id="R46e6e7633d4048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2a2065e6348be" /><Relationship Type="http://schemas.openxmlformats.org/officeDocument/2006/relationships/slide" Target="/ppt/slides/slide1.xml" Id="R084e7a7725904c40" /><Relationship Type="http://schemas.openxmlformats.org/officeDocument/2006/relationships/slide" Target="/ppt/slides/slide2.xml" Id="Raadc8e353eb04651" /><Relationship Type="http://schemas.openxmlformats.org/officeDocument/2006/relationships/slide" Target="/ppt/slides/slide3.xml" Id="Rb61d776489164247" /><Relationship Type="http://schemas.openxmlformats.org/officeDocument/2006/relationships/slide" Target="/ppt/slides/slide4.xml" Id="R8c76afec7f1349e9" /><Relationship Type="http://schemas.openxmlformats.org/officeDocument/2006/relationships/slide" Target="/ppt/slides/slide5.xml" Id="R50503046688a4e82" /><Relationship Type="http://schemas.openxmlformats.org/officeDocument/2006/relationships/slide" Target="/ppt/slides/slide6.xml" Id="Rf61fa18e30674796" /><Relationship Type="http://schemas.openxmlformats.org/officeDocument/2006/relationships/slide" Target="/ppt/slides/slide7.xml" Id="R46e6e7633d4048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d47aa9d20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38d5cf4854355" /><Relationship Type="http://schemas.openxmlformats.org/officeDocument/2006/relationships/theme" Target="/ppt/slideMasters/theme/theme1.xml" Id="R3b181468ec8e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38d5cf485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c6b455a04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304482f9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4ad126774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7c08d6c4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f0164887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ab17d229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0481bf03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GÅGATA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GÅGATA 9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1 031 467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30 046 706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34 868 435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GANGNÆS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GANGNÆS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GANGNÆS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GANGNÆS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GANGNÆS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GANGNÆS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63856027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911 923 610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GÅGATA 9 AS</a:t>
            </a:r>
          </a:p>
        </p:txBody>
      </p:sp>
    </p:spTree>
  </p:cSld>
  <p:clrMapOvr>
    <a:masterClrMapping xmlns:a="http://schemas.openxmlformats.org/drawingml/2006/main"/>
  </p:clrMapOvr>
</p:sld>
</file>