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a4ff2edc44f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4be2d9c3804324"/>
  </p:sldMasterIdLst>
  <p:sldIdLst>
    <p:sldId xmlns:r="http://schemas.openxmlformats.org/officeDocument/2006/relationships" id="256" r:id="R9a52090c85334cfe"/>
    <p:sldId xmlns:r="http://schemas.openxmlformats.org/officeDocument/2006/relationships" id="257" r:id="Rd720982bd8624003"/>
    <p:sldId xmlns:r="http://schemas.openxmlformats.org/officeDocument/2006/relationships" id="258" r:id="R2777e0dd90d3442f"/>
    <p:sldId xmlns:r="http://schemas.openxmlformats.org/officeDocument/2006/relationships" id="259" r:id="R517c643300aa42d7"/>
    <p:sldId xmlns:r="http://schemas.openxmlformats.org/officeDocument/2006/relationships" id="260" r:id="R6c6ad9f810ef49fa"/>
    <p:sldId xmlns:r="http://schemas.openxmlformats.org/officeDocument/2006/relationships" id="261" r:id="R233d650605eb4d74"/>
    <p:sldId xmlns:r="http://schemas.openxmlformats.org/officeDocument/2006/relationships" id="262" r:id="Re6c75c5ca33d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be2d9c3804324" /><Relationship Type="http://schemas.openxmlformats.org/officeDocument/2006/relationships/slide" Target="/ppt/slides/slide1.xml" Id="R9a52090c85334cfe" /><Relationship Type="http://schemas.openxmlformats.org/officeDocument/2006/relationships/slide" Target="/ppt/slides/slide2.xml" Id="Rd720982bd8624003" /><Relationship Type="http://schemas.openxmlformats.org/officeDocument/2006/relationships/slide" Target="/ppt/slides/slide3.xml" Id="R2777e0dd90d3442f" /><Relationship Type="http://schemas.openxmlformats.org/officeDocument/2006/relationships/slide" Target="/ppt/slides/slide4.xml" Id="R517c643300aa42d7" /><Relationship Type="http://schemas.openxmlformats.org/officeDocument/2006/relationships/slide" Target="/ppt/slides/slide5.xml" Id="R6c6ad9f810ef49fa" /><Relationship Type="http://schemas.openxmlformats.org/officeDocument/2006/relationships/slide" Target="/ppt/slides/slide6.xml" Id="R233d650605eb4d74" /><Relationship Type="http://schemas.openxmlformats.org/officeDocument/2006/relationships/slide" Target="/ppt/slides/slide7.xml" Id="Re6c75c5ca33d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017a2aede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c736cacb042bf" /><Relationship Type="http://schemas.openxmlformats.org/officeDocument/2006/relationships/theme" Target="/ppt/slideMasters/theme/theme1.xml" Id="Rb79a85b9b184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dc736cacb0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c154b548340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52930b15340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d29ad351244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197e9fbc8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5bb04ba0c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aed26c93f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3edfef3eb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 AS ble etablert [år] og holder til i Garmo.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14 185 767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14 658 110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BYRE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Kolbottvegen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2685 Garmo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jebyre@gmail.com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911 956 101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 AS</a:t>
            </a:r>
          </a:p>
        </p:txBody>
      </p:sp>
    </p:spTree>
  </p:cSld>
  <p:clrMapOvr>
    <a:masterClrMapping xmlns:a="http://schemas.openxmlformats.org/drawingml/2006/main"/>
  </p:clrMapOvr>
</p:sld>
</file>