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3bf684a8ef4b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c953a6390d4899"/>
  </p:sldMasterIdLst>
  <p:sldIdLst>
    <p:sldId xmlns:r="http://schemas.openxmlformats.org/officeDocument/2006/relationships" id="256" r:id="R6b68a11124e14132"/>
    <p:sldId xmlns:r="http://schemas.openxmlformats.org/officeDocument/2006/relationships" id="257" r:id="R122212d2d97c4891"/>
    <p:sldId xmlns:r="http://schemas.openxmlformats.org/officeDocument/2006/relationships" id="258" r:id="Raab6fc7df424497b"/>
    <p:sldId xmlns:r="http://schemas.openxmlformats.org/officeDocument/2006/relationships" id="259" r:id="Rcd3ac95cab894e0e"/>
    <p:sldId xmlns:r="http://schemas.openxmlformats.org/officeDocument/2006/relationships" id="260" r:id="Rda213a5a8b064d0a"/>
    <p:sldId xmlns:r="http://schemas.openxmlformats.org/officeDocument/2006/relationships" id="261" r:id="Rf59f8cc4376c4004"/>
    <p:sldId xmlns:r="http://schemas.openxmlformats.org/officeDocument/2006/relationships" id="262" r:id="Rc550a1b45c1f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953a6390d4899" /><Relationship Type="http://schemas.openxmlformats.org/officeDocument/2006/relationships/slide" Target="/ppt/slides/slide1.xml" Id="R6b68a11124e14132" /><Relationship Type="http://schemas.openxmlformats.org/officeDocument/2006/relationships/slide" Target="/ppt/slides/slide2.xml" Id="R122212d2d97c4891" /><Relationship Type="http://schemas.openxmlformats.org/officeDocument/2006/relationships/slide" Target="/ppt/slides/slide3.xml" Id="Raab6fc7df424497b" /><Relationship Type="http://schemas.openxmlformats.org/officeDocument/2006/relationships/slide" Target="/ppt/slides/slide4.xml" Id="Rcd3ac95cab894e0e" /><Relationship Type="http://schemas.openxmlformats.org/officeDocument/2006/relationships/slide" Target="/ppt/slides/slide5.xml" Id="Rda213a5a8b064d0a" /><Relationship Type="http://schemas.openxmlformats.org/officeDocument/2006/relationships/slide" Target="/ppt/slides/slide6.xml" Id="Rf59f8cc4376c4004" /><Relationship Type="http://schemas.openxmlformats.org/officeDocument/2006/relationships/slide" Target="/ppt/slides/slide7.xml" Id="Rc550a1b45c1f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1ae47a848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1443bdb694334" /><Relationship Type="http://schemas.openxmlformats.org/officeDocument/2006/relationships/theme" Target="/ppt/slideMasters/theme/theme1.xml" Id="Rce6b4d4c12914c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51443bdb6943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2ef1f827c44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7aa3e2b5e4b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18238990447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fe98b36c441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fad44fa8f4d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8da1bc08445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d2fd524aa47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BC EIENDOM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BC EIENDOM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24 150 192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38 783 926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39 152 105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EIRIK SVEPSTAD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911 960 451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