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0b3eee31b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b5e7e4f284bad"/>
  </p:sldMasterIdLst>
  <p:sldIdLst>
    <p:sldId xmlns:r="http://schemas.openxmlformats.org/officeDocument/2006/relationships" id="256" r:id="R1d19d691d76c4aab"/>
    <p:sldId xmlns:r="http://schemas.openxmlformats.org/officeDocument/2006/relationships" id="257" r:id="R6043b88b34ad4216"/>
    <p:sldId xmlns:r="http://schemas.openxmlformats.org/officeDocument/2006/relationships" id="258" r:id="Rede68fda2cf145d3"/>
    <p:sldId xmlns:r="http://schemas.openxmlformats.org/officeDocument/2006/relationships" id="259" r:id="Re81e0436bbd74b94"/>
    <p:sldId xmlns:r="http://schemas.openxmlformats.org/officeDocument/2006/relationships" id="260" r:id="R5894c61f5b4d4445"/>
    <p:sldId xmlns:r="http://schemas.openxmlformats.org/officeDocument/2006/relationships" id="261" r:id="R997d3ac6bc754895"/>
    <p:sldId xmlns:r="http://schemas.openxmlformats.org/officeDocument/2006/relationships" id="262" r:id="R8ba83d0d9100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b5e7e4f284bad" /><Relationship Type="http://schemas.openxmlformats.org/officeDocument/2006/relationships/slide" Target="/ppt/slides/slide1.xml" Id="R1d19d691d76c4aab" /><Relationship Type="http://schemas.openxmlformats.org/officeDocument/2006/relationships/slide" Target="/ppt/slides/slide2.xml" Id="R6043b88b34ad4216" /><Relationship Type="http://schemas.openxmlformats.org/officeDocument/2006/relationships/slide" Target="/ppt/slides/slide3.xml" Id="Rede68fda2cf145d3" /><Relationship Type="http://schemas.openxmlformats.org/officeDocument/2006/relationships/slide" Target="/ppt/slides/slide4.xml" Id="Re81e0436bbd74b94" /><Relationship Type="http://schemas.openxmlformats.org/officeDocument/2006/relationships/slide" Target="/ppt/slides/slide5.xml" Id="R5894c61f5b4d4445" /><Relationship Type="http://schemas.openxmlformats.org/officeDocument/2006/relationships/slide" Target="/ppt/slides/slide6.xml" Id="R997d3ac6bc754895" /><Relationship Type="http://schemas.openxmlformats.org/officeDocument/2006/relationships/slide" Target="/ppt/slides/slide7.xml" Id="R8ba83d0d9100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51d869002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3f6a6fa8d4826" /><Relationship Type="http://schemas.openxmlformats.org/officeDocument/2006/relationships/theme" Target="/ppt/slideMasters/theme/theme1.xml" Id="Rb8cf53f69b0f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3f6a6fa8d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b60e6d30d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4452a411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e0afc893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a7872907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54d28b53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482e7ccf6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d18a0692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PILEN INVEST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24 045 386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24 189 754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AKSEL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408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