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3c5e9938fe4b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900a3ef0c8467b"/>
  </p:sldMasterIdLst>
  <p:sldIdLst>
    <p:sldId xmlns:r="http://schemas.openxmlformats.org/officeDocument/2006/relationships" id="256" r:id="R35fb6760b7704495"/>
    <p:sldId xmlns:r="http://schemas.openxmlformats.org/officeDocument/2006/relationships" id="257" r:id="Rf83c4286586949c1"/>
    <p:sldId xmlns:r="http://schemas.openxmlformats.org/officeDocument/2006/relationships" id="258" r:id="Re8128d446ecd4753"/>
    <p:sldId xmlns:r="http://schemas.openxmlformats.org/officeDocument/2006/relationships" id="259" r:id="R03d9e319d1544ac8"/>
    <p:sldId xmlns:r="http://schemas.openxmlformats.org/officeDocument/2006/relationships" id="260" r:id="Rf6df756797134493"/>
    <p:sldId xmlns:r="http://schemas.openxmlformats.org/officeDocument/2006/relationships" id="261" r:id="Rff20486c921645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900a3ef0c8467b" /><Relationship Type="http://schemas.openxmlformats.org/officeDocument/2006/relationships/slide" Target="/ppt/slides/slide1.xml" Id="R35fb6760b7704495" /><Relationship Type="http://schemas.openxmlformats.org/officeDocument/2006/relationships/slide" Target="/ppt/slides/slide2.xml" Id="Rf83c4286586949c1" /><Relationship Type="http://schemas.openxmlformats.org/officeDocument/2006/relationships/slide" Target="/ppt/slides/slide3.xml" Id="Re8128d446ecd4753" /><Relationship Type="http://schemas.openxmlformats.org/officeDocument/2006/relationships/slide" Target="/ppt/slides/slide4.xml" Id="R03d9e319d1544ac8" /><Relationship Type="http://schemas.openxmlformats.org/officeDocument/2006/relationships/slide" Target="/ppt/slides/slide5.xml" Id="Rf6df756797134493" /><Relationship Type="http://schemas.openxmlformats.org/officeDocument/2006/relationships/slide" Target="/ppt/slides/slide6.xml" Id="Rff20486c921645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34116a545047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377b2b53ef4e71" /><Relationship Type="http://schemas.openxmlformats.org/officeDocument/2006/relationships/theme" Target="/ppt/slideMasters/theme/theme1.xml" Id="Rd4c49549a8bc46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377b2b53ef4e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f9588db9b941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04dffd8c5443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5110c87c6d41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b36c5bf4144c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2b9236ef6743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225c7b473247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SANDAL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SANDAL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SANDAL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SANDAL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SANDAL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SANDAL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Krokvolden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1369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911 994 321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SANDAL KAPITAL AS</a:t>
            </a:r>
          </a:p>
        </p:txBody>
      </p:sp>
    </p:spTree>
  </p:cSld>
  <p:clrMapOvr>
    <a:masterClrMapping xmlns:a="http://schemas.openxmlformats.org/drawingml/2006/main"/>
  </p:clrMapOvr>
</p:sld>
</file>