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1fa994672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b677492bb45a2"/>
  </p:sldMasterIdLst>
  <p:sldIdLst>
    <p:sldId xmlns:r="http://schemas.openxmlformats.org/officeDocument/2006/relationships" id="256" r:id="R17e14a1797324650"/>
    <p:sldId xmlns:r="http://schemas.openxmlformats.org/officeDocument/2006/relationships" id="257" r:id="Re58267b10bcb4e78"/>
    <p:sldId xmlns:r="http://schemas.openxmlformats.org/officeDocument/2006/relationships" id="258" r:id="R5e9d56e271d64bf3"/>
    <p:sldId xmlns:r="http://schemas.openxmlformats.org/officeDocument/2006/relationships" id="259" r:id="Rca6fb108362a4ad5"/>
    <p:sldId xmlns:r="http://schemas.openxmlformats.org/officeDocument/2006/relationships" id="260" r:id="Rafe990531a4d48b7"/>
    <p:sldId xmlns:r="http://schemas.openxmlformats.org/officeDocument/2006/relationships" id="261" r:id="Rd0060bc0800f445f"/>
    <p:sldId xmlns:r="http://schemas.openxmlformats.org/officeDocument/2006/relationships" id="262" r:id="R3fb244dc4707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b677492bb45a2" /><Relationship Type="http://schemas.openxmlformats.org/officeDocument/2006/relationships/slide" Target="/ppt/slides/slide1.xml" Id="R17e14a1797324650" /><Relationship Type="http://schemas.openxmlformats.org/officeDocument/2006/relationships/slide" Target="/ppt/slides/slide2.xml" Id="Re58267b10bcb4e78" /><Relationship Type="http://schemas.openxmlformats.org/officeDocument/2006/relationships/slide" Target="/ppt/slides/slide3.xml" Id="R5e9d56e271d64bf3" /><Relationship Type="http://schemas.openxmlformats.org/officeDocument/2006/relationships/slide" Target="/ppt/slides/slide4.xml" Id="Rca6fb108362a4ad5" /><Relationship Type="http://schemas.openxmlformats.org/officeDocument/2006/relationships/slide" Target="/ppt/slides/slide5.xml" Id="Rafe990531a4d48b7" /><Relationship Type="http://schemas.openxmlformats.org/officeDocument/2006/relationships/slide" Target="/ppt/slides/slide6.xml" Id="Rd0060bc0800f445f" /><Relationship Type="http://schemas.openxmlformats.org/officeDocument/2006/relationships/slide" Target="/ppt/slides/slide7.xml" Id="R3fb244dc4707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5599dc70c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548db67e4e19" /><Relationship Type="http://schemas.openxmlformats.org/officeDocument/2006/relationships/theme" Target="/ppt/slideMasters/theme/theme1.xml" Id="R933909e079bf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b548db67e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025751bc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b9b9f4af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2f932fac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0ff04f32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d05d1d81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61d7b95b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b8f7c6dae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