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7ea53fbe5c4b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1d860001ec42af"/>
  </p:sldMasterIdLst>
  <p:sldIdLst>
    <p:sldId xmlns:r="http://schemas.openxmlformats.org/officeDocument/2006/relationships" id="256" r:id="R3d47a29efc924827"/>
    <p:sldId xmlns:r="http://schemas.openxmlformats.org/officeDocument/2006/relationships" id="257" r:id="Rb9e246ee9cc141cf"/>
    <p:sldId xmlns:r="http://schemas.openxmlformats.org/officeDocument/2006/relationships" id="258" r:id="Racd32ef295054079"/>
    <p:sldId xmlns:r="http://schemas.openxmlformats.org/officeDocument/2006/relationships" id="259" r:id="R697558013f0a45f9"/>
    <p:sldId xmlns:r="http://schemas.openxmlformats.org/officeDocument/2006/relationships" id="260" r:id="R0ed4e1c359e144f1"/>
    <p:sldId xmlns:r="http://schemas.openxmlformats.org/officeDocument/2006/relationships" id="261" r:id="R4eb1f72d918942ae"/>
    <p:sldId xmlns:r="http://schemas.openxmlformats.org/officeDocument/2006/relationships" id="262" r:id="R39d625e1580f49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d860001ec42af" /><Relationship Type="http://schemas.openxmlformats.org/officeDocument/2006/relationships/slide" Target="/ppt/slides/slide1.xml" Id="R3d47a29efc924827" /><Relationship Type="http://schemas.openxmlformats.org/officeDocument/2006/relationships/slide" Target="/ppt/slides/slide2.xml" Id="Rb9e246ee9cc141cf" /><Relationship Type="http://schemas.openxmlformats.org/officeDocument/2006/relationships/slide" Target="/ppt/slides/slide3.xml" Id="Racd32ef295054079" /><Relationship Type="http://schemas.openxmlformats.org/officeDocument/2006/relationships/slide" Target="/ppt/slides/slide4.xml" Id="R697558013f0a45f9" /><Relationship Type="http://schemas.openxmlformats.org/officeDocument/2006/relationships/slide" Target="/ppt/slides/slide5.xml" Id="R0ed4e1c359e144f1" /><Relationship Type="http://schemas.openxmlformats.org/officeDocument/2006/relationships/slide" Target="/ppt/slides/slide6.xml" Id="R4eb1f72d918942ae" /><Relationship Type="http://schemas.openxmlformats.org/officeDocument/2006/relationships/slide" Target="/ppt/slides/slide7.xml" Id="R39d625e1580f49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b68d6747b4c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cfd583dab4f4d" /><Relationship Type="http://schemas.openxmlformats.org/officeDocument/2006/relationships/theme" Target="/ppt/slideMasters/theme/theme1.xml" Id="R5ae11ecfcb4f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2cfd583dab4f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cd9f6ac3b49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3c6d02e784b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9e7b789fa42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19b0a8cb140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9ead355a345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bca1b909a44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d9f93581e48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52 431 108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−74 287 949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−13 717 784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2 465 401 776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2 709 075 692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BIDCO AS  –  79,3 %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BIDCO AS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BIDCO AS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Rolfsbuktveien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912 040 801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AS</a:t>
            </a:r>
          </a:p>
        </p:txBody>
      </p:sp>
    </p:spTree>
  </p:cSld>
  <p:clrMapOvr>
    <a:masterClrMapping xmlns:a="http://schemas.openxmlformats.org/drawingml/2006/main"/>
  </p:clrMapOvr>
</p:sld>
</file>