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385700ee3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cdc3afba74e8c"/>
  </p:sldMasterIdLst>
  <p:sldIdLst>
    <p:sldId xmlns:r="http://schemas.openxmlformats.org/officeDocument/2006/relationships" id="256" r:id="Rdbd85f8b57d2409d"/>
    <p:sldId xmlns:r="http://schemas.openxmlformats.org/officeDocument/2006/relationships" id="257" r:id="R5c6644fc9c2345e1"/>
    <p:sldId xmlns:r="http://schemas.openxmlformats.org/officeDocument/2006/relationships" id="258" r:id="Rd3fc792d512044af"/>
    <p:sldId xmlns:r="http://schemas.openxmlformats.org/officeDocument/2006/relationships" id="259" r:id="R1bfd813ce58243f1"/>
    <p:sldId xmlns:r="http://schemas.openxmlformats.org/officeDocument/2006/relationships" id="260" r:id="Ra6421036004d4b29"/>
    <p:sldId xmlns:r="http://schemas.openxmlformats.org/officeDocument/2006/relationships" id="261" r:id="Rb65d5d7552594e95"/>
    <p:sldId xmlns:r="http://schemas.openxmlformats.org/officeDocument/2006/relationships" id="262" r:id="Rf2f04bcf92024d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cdc3afba74e8c" /><Relationship Type="http://schemas.openxmlformats.org/officeDocument/2006/relationships/slide" Target="/ppt/slides/slide1.xml" Id="Rdbd85f8b57d2409d" /><Relationship Type="http://schemas.openxmlformats.org/officeDocument/2006/relationships/slide" Target="/ppt/slides/slide2.xml" Id="R5c6644fc9c2345e1" /><Relationship Type="http://schemas.openxmlformats.org/officeDocument/2006/relationships/slide" Target="/ppt/slides/slide3.xml" Id="Rd3fc792d512044af" /><Relationship Type="http://schemas.openxmlformats.org/officeDocument/2006/relationships/slide" Target="/ppt/slides/slide4.xml" Id="R1bfd813ce58243f1" /><Relationship Type="http://schemas.openxmlformats.org/officeDocument/2006/relationships/slide" Target="/ppt/slides/slide5.xml" Id="Ra6421036004d4b29" /><Relationship Type="http://schemas.openxmlformats.org/officeDocument/2006/relationships/slide" Target="/ppt/slides/slide6.xml" Id="Rb65d5d7552594e95" /><Relationship Type="http://schemas.openxmlformats.org/officeDocument/2006/relationships/slide" Target="/ppt/slides/slide7.xml" Id="Rf2f04bcf92024d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19d39f434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90b8d1ae64f09" /><Relationship Type="http://schemas.openxmlformats.org/officeDocument/2006/relationships/theme" Target="/ppt/slideMasters/theme/theme1.xml" Id="Rd8d0de84f466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f90b8d1ae6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15fc1a84d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79158212e4f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42654416946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f0751ba7b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2f352e8545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5ca8a15444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f3c2e41e3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KPMG LAW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KPMG LAW ADVOKATFIRMA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436 682 000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51 404 000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247 398 000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KPMG LAW ADVOKATFIRMA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TENGS-PEDERSEN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BJERKE DALHEIM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FREDLUND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KJØRSVIK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PÅL-MARTIN SJÅSTAD SCHREINER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04063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www.kpmg.no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912 056 880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KPMG LAW ADVOKATFIRMA AS</a:t>
            </a:r>
          </a:p>
        </p:txBody>
      </p:sp>
    </p:spTree>
  </p:cSld>
  <p:clrMapOvr>
    <a:masterClrMapping xmlns:a="http://schemas.openxmlformats.org/drawingml/2006/main"/>
  </p:clrMapOvr>
</p:sld>
</file>