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0ed4ad698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ac37ef9424ed0"/>
  </p:sldMasterIdLst>
  <p:sldIdLst>
    <p:sldId xmlns:r="http://schemas.openxmlformats.org/officeDocument/2006/relationships" id="256" r:id="R908854138bfa4a66"/>
    <p:sldId xmlns:r="http://schemas.openxmlformats.org/officeDocument/2006/relationships" id="257" r:id="Rf04b4ab5cb584f76"/>
    <p:sldId xmlns:r="http://schemas.openxmlformats.org/officeDocument/2006/relationships" id="258" r:id="R188fe22e70644c32"/>
    <p:sldId xmlns:r="http://schemas.openxmlformats.org/officeDocument/2006/relationships" id="259" r:id="R282e05f2ca354240"/>
    <p:sldId xmlns:r="http://schemas.openxmlformats.org/officeDocument/2006/relationships" id="260" r:id="R19c07c9a85e84552"/>
    <p:sldId xmlns:r="http://schemas.openxmlformats.org/officeDocument/2006/relationships" id="261" r:id="R04cc25ed574b4769"/>
    <p:sldId xmlns:r="http://schemas.openxmlformats.org/officeDocument/2006/relationships" id="262" r:id="R8be9cec8f409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ac37ef9424ed0" /><Relationship Type="http://schemas.openxmlformats.org/officeDocument/2006/relationships/slide" Target="/ppt/slides/slide1.xml" Id="R908854138bfa4a66" /><Relationship Type="http://schemas.openxmlformats.org/officeDocument/2006/relationships/slide" Target="/ppt/slides/slide2.xml" Id="Rf04b4ab5cb584f76" /><Relationship Type="http://schemas.openxmlformats.org/officeDocument/2006/relationships/slide" Target="/ppt/slides/slide3.xml" Id="R188fe22e70644c32" /><Relationship Type="http://schemas.openxmlformats.org/officeDocument/2006/relationships/slide" Target="/ppt/slides/slide4.xml" Id="R282e05f2ca354240" /><Relationship Type="http://schemas.openxmlformats.org/officeDocument/2006/relationships/slide" Target="/ppt/slides/slide5.xml" Id="R19c07c9a85e84552" /><Relationship Type="http://schemas.openxmlformats.org/officeDocument/2006/relationships/slide" Target="/ppt/slides/slide6.xml" Id="R04cc25ed574b4769" /><Relationship Type="http://schemas.openxmlformats.org/officeDocument/2006/relationships/slide" Target="/ppt/slides/slide7.xml" Id="R8be9cec8f409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b7a856755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24b9e40741d3" /><Relationship Type="http://schemas.openxmlformats.org/officeDocument/2006/relationships/theme" Target="/ppt/slideMasters/theme/theme1.xml" Id="Rc4a7190d5aa9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c24b9e407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6ac5dcf57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51d86df5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7be2bae34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424f52f69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6208038d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a35f2308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9a1a9312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NUBDAL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