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4cc5bcc5a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74921cf684534"/>
  </p:sldMasterIdLst>
  <p:sldIdLst>
    <p:sldId xmlns:r="http://schemas.openxmlformats.org/officeDocument/2006/relationships" id="256" r:id="Re9922febec1e4037"/>
    <p:sldId xmlns:r="http://schemas.openxmlformats.org/officeDocument/2006/relationships" id="257" r:id="Rb66687f626074dbd"/>
    <p:sldId xmlns:r="http://schemas.openxmlformats.org/officeDocument/2006/relationships" id="258" r:id="Ref0a04a5352b4fb7"/>
    <p:sldId xmlns:r="http://schemas.openxmlformats.org/officeDocument/2006/relationships" id="259" r:id="Raf492dfa7f3e4666"/>
    <p:sldId xmlns:r="http://schemas.openxmlformats.org/officeDocument/2006/relationships" id="260" r:id="R277c7048b6044127"/>
    <p:sldId xmlns:r="http://schemas.openxmlformats.org/officeDocument/2006/relationships" id="261" r:id="Rc9bb4b7d96a24fb3"/>
    <p:sldId xmlns:r="http://schemas.openxmlformats.org/officeDocument/2006/relationships" id="262" r:id="Re74b57f2056a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74921cf684534" /><Relationship Type="http://schemas.openxmlformats.org/officeDocument/2006/relationships/slide" Target="/ppt/slides/slide1.xml" Id="Re9922febec1e4037" /><Relationship Type="http://schemas.openxmlformats.org/officeDocument/2006/relationships/slide" Target="/ppt/slides/slide2.xml" Id="Rb66687f626074dbd" /><Relationship Type="http://schemas.openxmlformats.org/officeDocument/2006/relationships/slide" Target="/ppt/slides/slide3.xml" Id="Ref0a04a5352b4fb7" /><Relationship Type="http://schemas.openxmlformats.org/officeDocument/2006/relationships/slide" Target="/ppt/slides/slide4.xml" Id="Raf492dfa7f3e4666" /><Relationship Type="http://schemas.openxmlformats.org/officeDocument/2006/relationships/slide" Target="/ppt/slides/slide5.xml" Id="R277c7048b6044127" /><Relationship Type="http://schemas.openxmlformats.org/officeDocument/2006/relationships/slide" Target="/ppt/slides/slide6.xml" Id="Rc9bb4b7d96a24fb3" /><Relationship Type="http://schemas.openxmlformats.org/officeDocument/2006/relationships/slide" Target="/ppt/slides/slide7.xml" Id="Re74b57f2056a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42b15b992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43fa377747ef" /><Relationship Type="http://schemas.openxmlformats.org/officeDocument/2006/relationships/theme" Target="/ppt/slideMasters/theme/theme1.xml" Id="Re9b7691a8e3f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943fa3777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7ba29724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a2a2fb10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6830091b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5b244c05e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a77fda98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017c0f804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f0c66fa6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GUTTORMSEN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