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c0657c8a5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4a184236e47e4"/>
  </p:sldMasterIdLst>
  <p:sldIdLst>
    <p:sldId xmlns:r="http://schemas.openxmlformats.org/officeDocument/2006/relationships" id="256" r:id="Rf6bae30b50af4388"/>
    <p:sldId xmlns:r="http://schemas.openxmlformats.org/officeDocument/2006/relationships" id="257" r:id="Rce29e37931be4276"/>
    <p:sldId xmlns:r="http://schemas.openxmlformats.org/officeDocument/2006/relationships" id="258" r:id="R3975f790892d4be8"/>
    <p:sldId xmlns:r="http://schemas.openxmlformats.org/officeDocument/2006/relationships" id="259" r:id="R86f7a57cb27f484b"/>
    <p:sldId xmlns:r="http://schemas.openxmlformats.org/officeDocument/2006/relationships" id="260" r:id="Rfd20d280190946d7"/>
    <p:sldId xmlns:r="http://schemas.openxmlformats.org/officeDocument/2006/relationships" id="261" r:id="R305b86ea0e834f43"/>
    <p:sldId xmlns:r="http://schemas.openxmlformats.org/officeDocument/2006/relationships" id="262" r:id="R23e9eea2faa4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4a184236e47e4" /><Relationship Type="http://schemas.openxmlformats.org/officeDocument/2006/relationships/slide" Target="/ppt/slides/slide1.xml" Id="Rf6bae30b50af4388" /><Relationship Type="http://schemas.openxmlformats.org/officeDocument/2006/relationships/slide" Target="/ppt/slides/slide2.xml" Id="Rce29e37931be4276" /><Relationship Type="http://schemas.openxmlformats.org/officeDocument/2006/relationships/slide" Target="/ppt/slides/slide3.xml" Id="R3975f790892d4be8" /><Relationship Type="http://schemas.openxmlformats.org/officeDocument/2006/relationships/slide" Target="/ppt/slides/slide4.xml" Id="R86f7a57cb27f484b" /><Relationship Type="http://schemas.openxmlformats.org/officeDocument/2006/relationships/slide" Target="/ppt/slides/slide5.xml" Id="Rfd20d280190946d7" /><Relationship Type="http://schemas.openxmlformats.org/officeDocument/2006/relationships/slide" Target="/ppt/slides/slide6.xml" Id="R305b86ea0e834f43" /><Relationship Type="http://schemas.openxmlformats.org/officeDocument/2006/relationships/slide" Target="/ppt/slides/slide7.xml" Id="R23e9eea2faa4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501ef89ef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7f509da04a7d" /><Relationship Type="http://schemas.openxmlformats.org/officeDocument/2006/relationships/theme" Target="/ppt/slideMasters/theme/theme1.xml" Id="R0d763da60e784b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017f509da0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ad01fa425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72d5c0bbc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4af6c7d3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4af1256a1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d204918e2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99c4cb933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9dbc5118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