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ac0b614166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2bad76a16045af"/>
  </p:sldMasterIdLst>
  <p:sldIdLst>
    <p:sldId xmlns:r="http://schemas.openxmlformats.org/officeDocument/2006/relationships" id="256" r:id="R7d335559f6254036"/>
    <p:sldId xmlns:r="http://schemas.openxmlformats.org/officeDocument/2006/relationships" id="257" r:id="R2929e18676b74c64"/>
    <p:sldId xmlns:r="http://schemas.openxmlformats.org/officeDocument/2006/relationships" id="258" r:id="Rce8c49d8da5f49b6"/>
    <p:sldId xmlns:r="http://schemas.openxmlformats.org/officeDocument/2006/relationships" id="259" r:id="Rb94530a584674a04"/>
    <p:sldId xmlns:r="http://schemas.openxmlformats.org/officeDocument/2006/relationships" id="260" r:id="R9ca72584f8594872"/>
    <p:sldId xmlns:r="http://schemas.openxmlformats.org/officeDocument/2006/relationships" id="261" r:id="Rbc554f331cc44721"/>
    <p:sldId xmlns:r="http://schemas.openxmlformats.org/officeDocument/2006/relationships" id="262" r:id="R8310c56f724648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bad76a16045af" /><Relationship Type="http://schemas.openxmlformats.org/officeDocument/2006/relationships/slide" Target="/ppt/slides/slide1.xml" Id="R7d335559f6254036" /><Relationship Type="http://schemas.openxmlformats.org/officeDocument/2006/relationships/slide" Target="/ppt/slides/slide2.xml" Id="R2929e18676b74c64" /><Relationship Type="http://schemas.openxmlformats.org/officeDocument/2006/relationships/slide" Target="/ppt/slides/slide3.xml" Id="Rce8c49d8da5f49b6" /><Relationship Type="http://schemas.openxmlformats.org/officeDocument/2006/relationships/slide" Target="/ppt/slides/slide4.xml" Id="Rb94530a584674a04" /><Relationship Type="http://schemas.openxmlformats.org/officeDocument/2006/relationships/slide" Target="/ppt/slides/slide5.xml" Id="R9ca72584f8594872" /><Relationship Type="http://schemas.openxmlformats.org/officeDocument/2006/relationships/slide" Target="/ppt/slides/slide6.xml" Id="Rbc554f331cc44721" /><Relationship Type="http://schemas.openxmlformats.org/officeDocument/2006/relationships/slide" Target="/ppt/slides/slide7.xml" Id="R8310c56f724648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806290a4c45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a8da4e7fb44d7" /><Relationship Type="http://schemas.openxmlformats.org/officeDocument/2006/relationships/theme" Target="/ppt/slideMasters/theme/theme1.xml" Id="Re77ca28f141b4d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3a8da4e7fb44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23eea5bf148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0031e601540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fc0f4c6224d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85ba9ef13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fa1c5786e45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8808be09f44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f595eac7c40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SERVICES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56 999 472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4 891 603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4 020 763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5 129 515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20 160 295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STAUD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Danholmen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post@osebergservices.no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www.osebergservices.no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912 106 594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