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8b608dd7b3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81f5435214619"/>
  </p:sldMasterIdLst>
  <p:sldIdLst>
    <p:sldId xmlns:r="http://schemas.openxmlformats.org/officeDocument/2006/relationships" id="256" r:id="R9ba93735a032414b"/>
    <p:sldId xmlns:r="http://schemas.openxmlformats.org/officeDocument/2006/relationships" id="257" r:id="Rf21d64d9440e49d7"/>
    <p:sldId xmlns:r="http://schemas.openxmlformats.org/officeDocument/2006/relationships" id="258" r:id="R83d0f77092024e5d"/>
    <p:sldId xmlns:r="http://schemas.openxmlformats.org/officeDocument/2006/relationships" id="259" r:id="Rae661cefe0d0482c"/>
    <p:sldId xmlns:r="http://schemas.openxmlformats.org/officeDocument/2006/relationships" id="260" r:id="R573e67f9b136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81f5435214619" /><Relationship Type="http://schemas.openxmlformats.org/officeDocument/2006/relationships/slide" Target="/ppt/slides/slide1.xml" Id="R9ba93735a032414b" /><Relationship Type="http://schemas.openxmlformats.org/officeDocument/2006/relationships/slide" Target="/ppt/slides/slide2.xml" Id="Rf21d64d9440e49d7" /><Relationship Type="http://schemas.openxmlformats.org/officeDocument/2006/relationships/slide" Target="/ppt/slides/slide3.xml" Id="R83d0f77092024e5d" /><Relationship Type="http://schemas.openxmlformats.org/officeDocument/2006/relationships/slide" Target="/ppt/slides/slide4.xml" Id="Rae661cefe0d0482c" /><Relationship Type="http://schemas.openxmlformats.org/officeDocument/2006/relationships/slide" Target="/ppt/slides/slide5.xml" Id="R573e67f9b136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713694296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b801da42949ff" /><Relationship Type="http://schemas.openxmlformats.org/officeDocument/2006/relationships/theme" Target="/ppt/slideMasters/theme/theme1.xml" Id="Rcad096149b0641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eb801da42949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7d025150b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ce338faed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893da58c246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d979d86bc48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7e811c952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UGGDAL INDREMISJONSFORENING /JENSVOLL BEDEHUS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UGGDAL INDREMISJONSFORENING /JENSVOLL BEDEHUS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UGGDAL INDREMISJONSFORENING /JENSVOLL BEDEHUS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UGGDAL INDREMISJONSFORENING /JENSVOLL BEDEHUS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UGGDAL INDREMISJONSFORENING /JENSVOLL BEDEHUS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UGGDAL INDREMISJONSFORENING /JENSVOLL BEDEHUS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31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912 113 442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UGGDAL INDREMISJONSFORENING /JENSVOLL BEDEHUS</a:t>
            </a:r>
          </a:p>
        </p:txBody>
      </p:sp>
    </p:spTree>
  </p:cSld>
  <p:clrMapOvr>
    <a:masterClrMapping xmlns:a="http://schemas.openxmlformats.org/drawingml/2006/main"/>
  </p:clrMapOvr>
</p:sld>
</file>