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c43f860cd93431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39ceab8881d4b32"/>
  </p:sldMasterIdLst>
  <p:sldIdLst>
    <p:sldId xmlns:r="http://schemas.openxmlformats.org/officeDocument/2006/relationships" id="256" r:id="R667dffbca05b4ac3"/>
    <p:sldId xmlns:r="http://schemas.openxmlformats.org/officeDocument/2006/relationships" id="257" r:id="R3493ab491d5147b7"/>
    <p:sldId xmlns:r="http://schemas.openxmlformats.org/officeDocument/2006/relationships" id="258" r:id="Re88800696c9247ad"/>
    <p:sldId xmlns:r="http://schemas.openxmlformats.org/officeDocument/2006/relationships" id="259" r:id="R5f425bd44046433b"/>
    <p:sldId xmlns:r="http://schemas.openxmlformats.org/officeDocument/2006/relationships" id="260" r:id="R5e13e4230d4b4af2"/>
    <p:sldId xmlns:r="http://schemas.openxmlformats.org/officeDocument/2006/relationships" id="261" r:id="R50ee54def9e54d51"/>
    <p:sldId xmlns:r="http://schemas.openxmlformats.org/officeDocument/2006/relationships" id="262" r:id="Rad46899e6dfe43d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9ceab8881d4b32" /><Relationship Type="http://schemas.openxmlformats.org/officeDocument/2006/relationships/slide" Target="/ppt/slides/slide1.xml" Id="R667dffbca05b4ac3" /><Relationship Type="http://schemas.openxmlformats.org/officeDocument/2006/relationships/slide" Target="/ppt/slides/slide2.xml" Id="R3493ab491d5147b7" /><Relationship Type="http://schemas.openxmlformats.org/officeDocument/2006/relationships/slide" Target="/ppt/slides/slide3.xml" Id="Re88800696c9247ad" /><Relationship Type="http://schemas.openxmlformats.org/officeDocument/2006/relationships/slide" Target="/ppt/slides/slide4.xml" Id="R5f425bd44046433b" /><Relationship Type="http://schemas.openxmlformats.org/officeDocument/2006/relationships/slide" Target="/ppt/slides/slide5.xml" Id="R5e13e4230d4b4af2" /><Relationship Type="http://schemas.openxmlformats.org/officeDocument/2006/relationships/slide" Target="/ppt/slides/slide6.xml" Id="R50ee54def9e54d51" /><Relationship Type="http://schemas.openxmlformats.org/officeDocument/2006/relationships/slide" Target="/ppt/slides/slide7.xml" Id="Rad46899e6dfe43d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c366005c60464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91dfb4508d48b4" /><Relationship Type="http://schemas.openxmlformats.org/officeDocument/2006/relationships/theme" Target="/ppt/slideMasters/theme/theme1.xml" Id="R586343ef38ef445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c91dfb4508d48b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345e5e595e41a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c1765a1335440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cca7e708574f8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dbd4911b0e4d4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4f0c8acd144a8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d13433743e417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d14cd66e6c495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SKAGENKAIEN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SKAGENKAIEN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SKAGENKAIEN HOLDING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SKAGENKAIEN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SKAGENKAIEN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SKAGENKAIEN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815 787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−1 733 554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34 323 173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433 199 678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600 588 390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SKAGENKAIEN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JÆDEREN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MONINGS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MORRAN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STEENSLAND EVA S.HODNE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STEENSLAND JAN OLAV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SKAGENKAIEN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01 21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912 124 320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SKAGENKAIEN HOLDING AS</a:t>
            </a:r>
          </a:p>
        </p:txBody>
      </p:sp>
    </p:spTree>
  </p:cSld>
  <p:clrMapOvr>
    <a:masterClrMapping xmlns:a="http://schemas.openxmlformats.org/drawingml/2006/main"/>
  </p:clrMapOvr>
</p:sld>
</file>