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d1d498c92846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21f8fda97640d4"/>
  </p:sldMasterIdLst>
  <p:sldIdLst>
    <p:sldId xmlns:r="http://schemas.openxmlformats.org/officeDocument/2006/relationships" id="256" r:id="R47288da81f9744d1"/>
    <p:sldId xmlns:r="http://schemas.openxmlformats.org/officeDocument/2006/relationships" id="257" r:id="R0fbe521bde60470d"/>
    <p:sldId xmlns:r="http://schemas.openxmlformats.org/officeDocument/2006/relationships" id="258" r:id="R698289d027ec41c3"/>
    <p:sldId xmlns:r="http://schemas.openxmlformats.org/officeDocument/2006/relationships" id="259" r:id="R784daf46be0845ee"/>
    <p:sldId xmlns:r="http://schemas.openxmlformats.org/officeDocument/2006/relationships" id="260" r:id="Ra480ccab697c46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21f8fda97640d4" /><Relationship Type="http://schemas.openxmlformats.org/officeDocument/2006/relationships/slide" Target="/ppt/slides/slide1.xml" Id="R47288da81f9744d1" /><Relationship Type="http://schemas.openxmlformats.org/officeDocument/2006/relationships/slide" Target="/ppt/slides/slide2.xml" Id="R0fbe521bde60470d" /><Relationship Type="http://schemas.openxmlformats.org/officeDocument/2006/relationships/slide" Target="/ppt/slides/slide3.xml" Id="R698289d027ec41c3" /><Relationship Type="http://schemas.openxmlformats.org/officeDocument/2006/relationships/slide" Target="/ppt/slides/slide4.xml" Id="R784daf46be0845ee" /><Relationship Type="http://schemas.openxmlformats.org/officeDocument/2006/relationships/slide" Target="/ppt/slides/slide5.xml" Id="Ra480ccab697c46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4eead69d9d4b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48edc3b8544dd" /><Relationship Type="http://schemas.openxmlformats.org/officeDocument/2006/relationships/theme" Target="/ppt/slideMasters/theme/theme1.xml" Id="Rac6e306b5c4b41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148edc3b8544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bf42c1f6a43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82ad1fda849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92e92c4904b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10f8b477149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2ebb48d984f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BYGDEKVINNELAG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BYGDEKVINNELAG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Gjerstad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jorunnsb48@gmail.com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912 127 702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BYGDEKVINNELAG</a:t>
            </a:r>
          </a:p>
        </p:txBody>
      </p:sp>
    </p:spTree>
  </p:cSld>
  <p:clrMapOvr>
    <a:masterClrMapping xmlns:a="http://schemas.openxmlformats.org/drawingml/2006/main"/>
  </p:clrMapOvr>
</p:sld>
</file>