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f2ded3eef74e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518f6cbb9a4c96"/>
  </p:sldMasterIdLst>
  <p:sldIdLst>
    <p:sldId xmlns:r="http://schemas.openxmlformats.org/officeDocument/2006/relationships" id="256" r:id="Rdcbcf7489298428c"/>
    <p:sldId xmlns:r="http://schemas.openxmlformats.org/officeDocument/2006/relationships" id="257" r:id="Rf5950e61566e4f77"/>
    <p:sldId xmlns:r="http://schemas.openxmlformats.org/officeDocument/2006/relationships" id="258" r:id="Raf7db8129cc14115"/>
    <p:sldId xmlns:r="http://schemas.openxmlformats.org/officeDocument/2006/relationships" id="259" r:id="Rea578755698d4619"/>
    <p:sldId xmlns:r="http://schemas.openxmlformats.org/officeDocument/2006/relationships" id="260" r:id="R9241d5dd403b4592"/>
    <p:sldId xmlns:r="http://schemas.openxmlformats.org/officeDocument/2006/relationships" id="261" r:id="Rb33b6fa790a74053"/>
    <p:sldId xmlns:r="http://schemas.openxmlformats.org/officeDocument/2006/relationships" id="262" r:id="Raf2c925410ec4a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518f6cbb9a4c96" /><Relationship Type="http://schemas.openxmlformats.org/officeDocument/2006/relationships/slide" Target="/ppt/slides/slide1.xml" Id="Rdcbcf7489298428c" /><Relationship Type="http://schemas.openxmlformats.org/officeDocument/2006/relationships/slide" Target="/ppt/slides/slide2.xml" Id="Rf5950e61566e4f77" /><Relationship Type="http://schemas.openxmlformats.org/officeDocument/2006/relationships/slide" Target="/ppt/slides/slide3.xml" Id="Raf7db8129cc14115" /><Relationship Type="http://schemas.openxmlformats.org/officeDocument/2006/relationships/slide" Target="/ppt/slides/slide4.xml" Id="Rea578755698d4619" /><Relationship Type="http://schemas.openxmlformats.org/officeDocument/2006/relationships/slide" Target="/ppt/slides/slide5.xml" Id="R9241d5dd403b4592" /><Relationship Type="http://schemas.openxmlformats.org/officeDocument/2006/relationships/slide" Target="/ppt/slides/slide6.xml" Id="Rb33b6fa790a74053" /><Relationship Type="http://schemas.openxmlformats.org/officeDocument/2006/relationships/slide" Target="/ppt/slides/slide7.xml" Id="Raf2c925410ec4a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fb78c84da74d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64dfaa6a9406f" /><Relationship Type="http://schemas.openxmlformats.org/officeDocument/2006/relationships/theme" Target="/ppt/slideMasters/theme/theme1.xml" Id="Rfa0203dee5964d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e64dfaa6a940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e3dc51e9842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8b136a09348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39a0a065442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cb8aaaac94e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ed8100a914a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462e73d5d42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28f6474744e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STATEMENT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27 592 017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3 602 942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2 400 106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10 748 946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31 207 504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 INVEST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AEONS AS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MEDTALL AS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 KAPITAL AS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FRAUNAR INVEST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EMARAN HOLDING AS  –  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912 129 802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