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a6d579076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895dfb9714b9d"/>
  </p:sldMasterIdLst>
  <p:sldIdLst>
    <p:sldId xmlns:r="http://schemas.openxmlformats.org/officeDocument/2006/relationships" id="256" r:id="Rbf23486aca7c42bb"/>
    <p:sldId xmlns:r="http://schemas.openxmlformats.org/officeDocument/2006/relationships" id="257" r:id="Re4767114944f445c"/>
    <p:sldId xmlns:r="http://schemas.openxmlformats.org/officeDocument/2006/relationships" id="258" r:id="Rb7f2858524234121"/>
    <p:sldId xmlns:r="http://schemas.openxmlformats.org/officeDocument/2006/relationships" id="259" r:id="Rc968f141d6254dad"/>
    <p:sldId xmlns:r="http://schemas.openxmlformats.org/officeDocument/2006/relationships" id="260" r:id="R82f480ff78174675"/>
    <p:sldId xmlns:r="http://schemas.openxmlformats.org/officeDocument/2006/relationships" id="261" r:id="Rf7f008cefef140ee"/>
    <p:sldId xmlns:r="http://schemas.openxmlformats.org/officeDocument/2006/relationships" id="262" r:id="Ra9fe8d608597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895dfb9714b9d" /><Relationship Type="http://schemas.openxmlformats.org/officeDocument/2006/relationships/slide" Target="/ppt/slides/slide1.xml" Id="Rbf23486aca7c42bb" /><Relationship Type="http://schemas.openxmlformats.org/officeDocument/2006/relationships/slide" Target="/ppt/slides/slide2.xml" Id="Re4767114944f445c" /><Relationship Type="http://schemas.openxmlformats.org/officeDocument/2006/relationships/slide" Target="/ppt/slides/slide3.xml" Id="Rb7f2858524234121" /><Relationship Type="http://schemas.openxmlformats.org/officeDocument/2006/relationships/slide" Target="/ppt/slides/slide4.xml" Id="Rc968f141d6254dad" /><Relationship Type="http://schemas.openxmlformats.org/officeDocument/2006/relationships/slide" Target="/ppt/slides/slide5.xml" Id="R82f480ff78174675" /><Relationship Type="http://schemas.openxmlformats.org/officeDocument/2006/relationships/slide" Target="/ppt/slides/slide6.xml" Id="Rf7f008cefef140ee" /><Relationship Type="http://schemas.openxmlformats.org/officeDocument/2006/relationships/slide" Target="/ppt/slides/slide7.xml" Id="Ra9fe8d608597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bac6fbb71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5367c90e4b00" /><Relationship Type="http://schemas.openxmlformats.org/officeDocument/2006/relationships/theme" Target="/ppt/slideMasters/theme/theme1.xml" Id="R42762db25f6c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d5367c90e4b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f33e7f48c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89ec07ce2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61c80250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fa73806e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1a810a47a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04eb77b634d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278672da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GRØVIK 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91 496 050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14 862 007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137 435 844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160 392 250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KÅRE JR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MARGUNN L FURSETH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Liadalsvegen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