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4fce76179842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d6c36518104e2a"/>
  </p:sldMasterIdLst>
  <p:sldIdLst>
    <p:sldId xmlns:r="http://schemas.openxmlformats.org/officeDocument/2006/relationships" id="256" r:id="Rdacb0701e50349c8"/>
    <p:sldId xmlns:r="http://schemas.openxmlformats.org/officeDocument/2006/relationships" id="257" r:id="R1ea80d9db3a5474a"/>
    <p:sldId xmlns:r="http://schemas.openxmlformats.org/officeDocument/2006/relationships" id="258" r:id="R711849e8ab8749df"/>
    <p:sldId xmlns:r="http://schemas.openxmlformats.org/officeDocument/2006/relationships" id="259" r:id="Rfd77f5cadaa14eb5"/>
    <p:sldId xmlns:r="http://schemas.openxmlformats.org/officeDocument/2006/relationships" id="260" r:id="R3172d93980fe42ef"/>
    <p:sldId xmlns:r="http://schemas.openxmlformats.org/officeDocument/2006/relationships" id="261" r:id="Re5c52ba2025a4492"/>
    <p:sldId xmlns:r="http://schemas.openxmlformats.org/officeDocument/2006/relationships" id="262" r:id="R388f2363b54845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d6c36518104e2a" /><Relationship Type="http://schemas.openxmlformats.org/officeDocument/2006/relationships/slide" Target="/ppt/slides/slide1.xml" Id="Rdacb0701e50349c8" /><Relationship Type="http://schemas.openxmlformats.org/officeDocument/2006/relationships/slide" Target="/ppt/slides/slide2.xml" Id="R1ea80d9db3a5474a" /><Relationship Type="http://schemas.openxmlformats.org/officeDocument/2006/relationships/slide" Target="/ppt/slides/slide3.xml" Id="R711849e8ab8749df" /><Relationship Type="http://schemas.openxmlformats.org/officeDocument/2006/relationships/slide" Target="/ppt/slides/slide4.xml" Id="Rfd77f5cadaa14eb5" /><Relationship Type="http://schemas.openxmlformats.org/officeDocument/2006/relationships/slide" Target="/ppt/slides/slide5.xml" Id="R3172d93980fe42ef" /><Relationship Type="http://schemas.openxmlformats.org/officeDocument/2006/relationships/slide" Target="/ppt/slides/slide6.xml" Id="Re5c52ba2025a4492" /><Relationship Type="http://schemas.openxmlformats.org/officeDocument/2006/relationships/slide" Target="/ppt/slides/slide7.xml" Id="R388f2363b54845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93d9fff8d44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3060702e3417e" /><Relationship Type="http://schemas.openxmlformats.org/officeDocument/2006/relationships/theme" Target="/ppt/slideMasters/theme/theme1.xml" Id="R708ca59b9b7f4f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43060702e3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c69a089a443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043e9d7424c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1741740a347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7690cdf5340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60028c0824b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9a2d36a864f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ef0fdb5064e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 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HAUG AS ble etablert [år] og holder til i Ballstad.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1 257 371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421 016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62 622 240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71 668 221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Gjerneshaugan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8373 Ballstad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912 157 377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HAUG AS</a:t>
            </a:r>
          </a:p>
        </p:txBody>
      </p:sp>
    </p:spTree>
  </p:cSld>
  <p:clrMapOvr>
    <a:masterClrMapping xmlns:a="http://schemas.openxmlformats.org/drawingml/2006/main"/>
  </p:clrMapOvr>
</p:sld>
</file>