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65d8c528c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d61a6ae034df5"/>
  </p:sldMasterIdLst>
  <p:sldIdLst>
    <p:sldId xmlns:r="http://schemas.openxmlformats.org/officeDocument/2006/relationships" id="256" r:id="R243866baa5234b07"/>
    <p:sldId xmlns:r="http://schemas.openxmlformats.org/officeDocument/2006/relationships" id="257" r:id="R9258839ac381499b"/>
    <p:sldId xmlns:r="http://schemas.openxmlformats.org/officeDocument/2006/relationships" id="258" r:id="R726c540e8b9d49d0"/>
    <p:sldId xmlns:r="http://schemas.openxmlformats.org/officeDocument/2006/relationships" id="259" r:id="Rb701b922ab194831"/>
    <p:sldId xmlns:r="http://schemas.openxmlformats.org/officeDocument/2006/relationships" id="260" r:id="Rb19c3a253b454d85"/>
    <p:sldId xmlns:r="http://schemas.openxmlformats.org/officeDocument/2006/relationships" id="261" r:id="Rd748cf8134574a81"/>
    <p:sldId xmlns:r="http://schemas.openxmlformats.org/officeDocument/2006/relationships" id="262" r:id="R25c3821aa6ab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d61a6ae034df5" /><Relationship Type="http://schemas.openxmlformats.org/officeDocument/2006/relationships/slide" Target="/ppt/slides/slide1.xml" Id="R243866baa5234b07" /><Relationship Type="http://schemas.openxmlformats.org/officeDocument/2006/relationships/slide" Target="/ppt/slides/slide2.xml" Id="R9258839ac381499b" /><Relationship Type="http://schemas.openxmlformats.org/officeDocument/2006/relationships/slide" Target="/ppt/slides/slide3.xml" Id="R726c540e8b9d49d0" /><Relationship Type="http://schemas.openxmlformats.org/officeDocument/2006/relationships/slide" Target="/ppt/slides/slide4.xml" Id="Rb701b922ab194831" /><Relationship Type="http://schemas.openxmlformats.org/officeDocument/2006/relationships/slide" Target="/ppt/slides/slide5.xml" Id="Rb19c3a253b454d85" /><Relationship Type="http://schemas.openxmlformats.org/officeDocument/2006/relationships/slide" Target="/ppt/slides/slide6.xml" Id="Rd748cf8134574a81" /><Relationship Type="http://schemas.openxmlformats.org/officeDocument/2006/relationships/slide" Target="/ppt/slides/slide7.xml" Id="R25c3821aa6ab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468eb5b73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e0cafe7f4e24" /><Relationship Type="http://schemas.openxmlformats.org/officeDocument/2006/relationships/theme" Target="/ppt/slideMasters/theme/theme1.xml" Id="R1a92b1301488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9e0cafe7f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2493c852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00e082c76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b878b46d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a9bc69c1c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e4cdc4a4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5284968c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b4880b8e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REIDUN GULBRANDSEN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GULBRANDSEN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3 532 655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1 252 226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GULBRANDSEN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reidun.gulbrandsen@rgr-arf.no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912 167 429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