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80a17ab78c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b814bcb54478f"/>
  </p:sldMasterIdLst>
  <p:sldIdLst>
    <p:sldId xmlns:r="http://schemas.openxmlformats.org/officeDocument/2006/relationships" id="256" r:id="Rec88d7a3ae7d49cc"/>
    <p:sldId xmlns:r="http://schemas.openxmlformats.org/officeDocument/2006/relationships" id="257" r:id="Rb565301e648742dd"/>
    <p:sldId xmlns:r="http://schemas.openxmlformats.org/officeDocument/2006/relationships" id="258" r:id="Rc1ae8e715a644305"/>
    <p:sldId xmlns:r="http://schemas.openxmlformats.org/officeDocument/2006/relationships" id="259" r:id="R82a72701ab304a28"/>
    <p:sldId xmlns:r="http://schemas.openxmlformats.org/officeDocument/2006/relationships" id="260" r:id="Rade958dc6ac14d83"/>
    <p:sldId xmlns:r="http://schemas.openxmlformats.org/officeDocument/2006/relationships" id="261" r:id="R2aa4f09ef3d14b89"/>
    <p:sldId xmlns:r="http://schemas.openxmlformats.org/officeDocument/2006/relationships" id="262" r:id="Re0c330fd6bee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b814bcb54478f" /><Relationship Type="http://schemas.openxmlformats.org/officeDocument/2006/relationships/slide" Target="/ppt/slides/slide1.xml" Id="Rec88d7a3ae7d49cc" /><Relationship Type="http://schemas.openxmlformats.org/officeDocument/2006/relationships/slide" Target="/ppt/slides/slide2.xml" Id="Rb565301e648742dd" /><Relationship Type="http://schemas.openxmlformats.org/officeDocument/2006/relationships/slide" Target="/ppt/slides/slide3.xml" Id="Rc1ae8e715a644305" /><Relationship Type="http://schemas.openxmlformats.org/officeDocument/2006/relationships/slide" Target="/ppt/slides/slide4.xml" Id="R82a72701ab304a28" /><Relationship Type="http://schemas.openxmlformats.org/officeDocument/2006/relationships/slide" Target="/ppt/slides/slide5.xml" Id="Rade958dc6ac14d83" /><Relationship Type="http://schemas.openxmlformats.org/officeDocument/2006/relationships/slide" Target="/ppt/slides/slide6.xml" Id="R2aa4f09ef3d14b89" /><Relationship Type="http://schemas.openxmlformats.org/officeDocument/2006/relationships/slide" Target="/ppt/slides/slide7.xml" Id="Re0c330fd6bee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4df7d9195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c70d7a38c4db7" /><Relationship Type="http://schemas.openxmlformats.org/officeDocument/2006/relationships/theme" Target="/ppt/slideMasters/theme/theme1.xml" Id="R9e65bd390067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c70d7a38c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1d760943545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28eb007394c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01013323e40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9a66bcfd3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46d303ff8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efe5d0bbe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cfed080c2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CLAUSEN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CLAUSEN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Kringlevegen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912 180 581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