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c531f2689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f7670c6384a1a"/>
  </p:sldMasterIdLst>
  <p:sldIdLst>
    <p:sldId xmlns:r="http://schemas.openxmlformats.org/officeDocument/2006/relationships" id="256" r:id="R96f815bbad484846"/>
    <p:sldId xmlns:r="http://schemas.openxmlformats.org/officeDocument/2006/relationships" id="257" r:id="R85e2d7bfbde040a6"/>
    <p:sldId xmlns:r="http://schemas.openxmlformats.org/officeDocument/2006/relationships" id="258" r:id="R0cfab965595d4b34"/>
    <p:sldId xmlns:r="http://schemas.openxmlformats.org/officeDocument/2006/relationships" id="259" r:id="R1326f99ddee04c64"/>
    <p:sldId xmlns:r="http://schemas.openxmlformats.org/officeDocument/2006/relationships" id="260" r:id="R2ad451e45b9d4a32"/>
    <p:sldId xmlns:r="http://schemas.openxmlformats.org/officeDocument/2006/relationships" id="261" r:id="Ra3231fc422694be9"/>
    <p:sldId xmlns:r="http://schemas.openxmlformats.org/officeDocument/2006/relationships" id="262" r:id="R2f04dbbee223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f7670c6384a1a" /><Relationship Type="http://schemas.openxmlformats.org/officeDocument/2006/relationships/slide" Target="/ppt/slides/slide1.xml" Id="R96f815bbad484846" /><Relationship Type="http://schemas.openxmlformats.org/officeDocument/2006/relationships/slide" Target="/ppt/slides/slide2.xml" Id="R85e2d7bfbde040a6" /><Relationship Type="http://schemas.openxmlformats.org/officeDocument/2006/relationships/slide" Target="/ppt/slides/slide3.xml" Id="R0cfab965595d4b34" /><Relationship Type="http://schemas.openxmlformats.org/officeDocument/2006/relationships/slide" Target="/ppt/slides/slide4.xml" Id="R1326f99ddee04c64" /><Relationship Type="http://schemas.openxmlformats.org/officeDocument/2006/relationships/slide" Target="/ppt/slides/slide5.xml" Id="R2ad451e45b9d4a32" /><Relationship Type="http://schemas.openxmlformats.org/officeDocument/2006/relationships/slide" Target="/ppt/slides/slide6.xml" Id="Ra3231fc422694be9" /><Relationship Type="http://schemas.openxmlformats.org/officeDocument/2006/relationships/slide" Target="/ppt/slides/slide7.xml" Id="R2f04dbbee223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4008d843944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bf1c258d4782" /><Relationship Type="http://schemas.openxmlformats.org/officeDocument/2006/relationships/theme" Target="/ppt/slideMasters/theme/theme1.xml" Id="Rfb0f4982d5e0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1bf1c258d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26a6ef739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2e3569496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214fd40b7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d8c74acf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18429e891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2b53b4b0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79c385ae3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HMA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1 590 006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HANS-MARTIN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Bramers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912 184 234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