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3f74c2973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5908d2f4e4e1e"/>
  </p:sldMasterIdLst>
  <p:sldIdLst>
    <p:sldId xmlns:r="http://schemas.openxmlformats.org/officeDocument/2006/relationships" id="256" r:id="R1c9ec6d123e54a09"/>
    <p:sldId xmlns:r="http://schemas.openxmlformats.org/officeDocument/2006/relationships" id="257" r:id="R5d4f3e8f3c184451"/>
    <p:sldId xmlns:r="http://schemas.openxmlformats.org/officeDocument/2006/relationships" id="258" r:id="R792a9b4e5fe345c4"/>
    <p:sldId xmlns:r="http://schemas.openxmlformats.org/officeDocument/2006/relationships" id="259" r:id="Ra0b40dab5f914c4a"/>
    <p:sldId xmlns:r="http://schemas.openxmlformats.org/officeDocument/2006/relationships" id="260" r:id="R446df63ad15c416d"/>
    <p:sldId xmlns:r="http://schemas.openxmlformats.org/officeDocument/2006/relationships" id="261" r:id="Rf869a28a54ce46b5"/>
    <p:sldId xmlns:r="http://schemas.openxmlformats.org/officeDocument/2006/relationships" id="262" r:id="R30c98a4eae6d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5908d2f4e4e1e" /><Relationship Type="http://schemas.openxmlformats.org/officeDocument/2006/relationships/slide" Target="/ppt/slides/slide1.xml" Id="R1c9ec6d123e54a09" /><Relationship Type="http://schemas.openxmlformats.org/officeDocument/2006/relationships/slide" Target="/ppt/slides/slide2.xml" Id="R5d4f3e8f3c184451" /><Relationship Type="http://schemas.openxmlformats.org/officeDocument/2006/relationships/slide" Target="/ppt/slides/slide3.xml" Id="R792a9b4e5fe345c4" /><Relationship Type="http://schemas.openxmlformats.org/officeDocument/2006/relationships/slide" Target="/ppt/slides/slide4.xml" Id="Ra0b40dab5f914c4a" /><Relationship Type="http://schemas.openxmlformats.org/officeDocument/2006/relationships/slide" Target="/ppt/slides/slide5.xml" Id="R446df63ad15c416d" /><Relationship Type="http://schemas.openxmlformats.org/officeDocument/2006/relationships/slide" Target="/ppt/slides/slide6.xml" Id="Rf869a28a54ce46b5" /><Relationship Type="http://schemas.openxmlformats.org/officeDocument/2006/relationships/slide" Target="/ppt/slides/slide7.xml" Id="R30c98a4eae6d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ecbcb0bbc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940da834843ae" /><Relationship Type="http://schemas.openxmlformats.org/officeDocument/2006/relationships/theme" Target="/ppt/slideMasters/theme/theme1.xml" Id="Rb596b4acfcbb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940da8348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6064e0de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817e08f3a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ca52288c8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509214257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97e4b8d6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533f42dc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88783c1e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HEGGEM FUTSÆTER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