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647a56e0a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a4bf245164cf3"/>
  </p:sldMasterIdLst>
  <p:sldIdLst>
    <p:sldId xmlns:r="http://schemas.openxmlformats.org/officeDocument/2006/relationships" id="256" r:id="R3a5dc43c40174d5a"/>
    <p:sldId xmlns:r="http://schemas.openxmlformats.org/officeDocument/2006/relationships" id="257" r:id="Rb721e326b7fa4fc6"/>
    <p:sldId xmlns:r="http://schemas.openxmlformats.org/officeDocument/2006/relationships" id="258" r:id="Raaa5ecb4c0004a1b"/>
    <p:sldId xmlns:r="http://schemas.openxmlformats.org/officeDocument/2006/relationships" id="259" r:id="R52957e9def474b76"/>
    <p:sldId xmlns:r="http://schemas.openxmlformats.org/officeDocument/2006/relationships" id="260" r:id="Re3ce5642fef744ad"/>
    <p:sldId xmlns:r="http://schemas.openxmlformats.org/officeDocument/2006/relationships" id="261" r:id="Rbfebc14521dc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4bf245164cf3" /><Relationship Type="http://schemas.openxmlformats.org/officeDocument/2006/relationships/slide" Target="/ppt/slides/slide1.xml" Id="R3a5dc43c40174d5a" /><Relationship Type="http://schemas.openxmlformats.org/officeDocument/2006/relationships/slide" Target="/ppt/slides/slide2.xml" Id="Rb721e326b7fa4fc6" /><Relationship Type="http://schemas.openxmlformats.org/officeDocument/2006/relationships/slide" Target="/ppt/slides/slide3.xml" Id="Raaa5ecb4c0004a1b" /><Relationship Type="http://schemas.openxmlformats.org/officeDocument/2006/relationships/slide" Target="/ppt/slides/slide4.xml" Id="R52957e9def474b76" /><Relationship Type="http://schemas.openxmlformats.org/officeDocument/2006/relationships/slide" Target="/ppt/slides/slide5.xml" Id="Re3ce5642fef744ad" /><Relationship Type="http://schemas.openxmlformats.org/officeDocument/2006/relationships/slide" Target="/ppt/slides/slide6.xml" Id="Rbfebc14521dc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60ad621dd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9d9f2c094284" /><Relationship Type="http://schemas.openxmlformats.org/officeDocument/2006/relationships/theme" Target="/ppt/slideMasters/theme/theme1.xml" Id="R820e1fd293c0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19d9f2c09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16c13485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59a2e2c4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56429e6a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95cb2c8a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948d8f22b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8bdcee8b6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