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7d7785e7c548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f7db154b14042"/>
  </p:sldMasterIdLst>
  <p:sldIdLst>
    <p:sldId xmlns:r="http://schemas.openxmlformats.org/officeDocument/2006/relationships" id="256" r:id="Rf3483b7729724087"/>
    <p:sldId xmlns:r="http://schemas.openxmlformats.org/officeDocument/2006/relationships" id="257" r:id="R604ac09270c548a8"/>
    <p:sldId xmlns:r="http://schemas.openxmlformats.org/officeDocument/2006/relationships" id="258" r:id="Rc93f053d820c4368"/>
    <p:sldId xmlns:r="http://schemas.openxmlformats.org/officeDocument/2006/relationships" id="259" r:id="Rc40cb712662c4194"/>
    <p:sldId xmlns:r="http://schemas.openxmlformats.org/officeDocument/2006/relationships" id="260" r:id="R3142cbb0e8e5453c"/>
    <p:sldId xmlns:r="http://schemas.openxmlformats.org/officeDocument/2006/relationships" id="261" r:id="Ra5d5f3d7358c47ab"/>
    <p:sldId xmlns:r="http://schemas.openxmlformats.org/officeDocument/2006/relationships" id="262" r:id="Rc454f42fd2e24f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f7db154b14042" /><Relationship Type="http://schemas.openxmlformats.org/officeDocument/2006/relationships/slide" Target="/ppt/slides/slide1.xml" Id="Rf3483b7729724087" /><Relationship Type="http://schemas.openxmlformats.org/officeDocument/2006/relationships/slide" Target="/ppt/slides/slide2.xml" Id="R604ac09270c548a8" /><Relationship Type="http://schemas.openxmlformats.org/officeDocument/2006/relationships/slide" Target="/ppt/slides/slide3.xml" Id="Rc93f053d820c4368" /><Relationship Type="http://schemas.openxmlformats.org/officeDocument/2006/relationships/slide" Target="/ppt/slides/slide4.xml" Id="Rc40cb712662c4194" /><Relationship Type="http://schemas.openxmlformats.org/officeDocument/2006/relationships/slide" Target="/ppt/slides/slide5.xml" Id="R3142cbb0e8e5453c" /><Relationship Type="http://schemas.openxmlformats.org/officeDocument/2006/relationships/slide" Target="/ppt/slides/slide6.xml" Id="Ra5d5f3d7358c47ab" /><Relationship Type="http://schemas.openxmlformats.org/officeDocument/2006/relationships/slide" Target="/ppt/slides/slide7.xml" Id="Rc454f42fd2e24f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247eac32149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7fa50e191431f" /><Relationship Type="http://schemas.openxmlformats.org/officeDocument/2006/relationships/theme" Target="/ppt/slideMasters/theme/theme1.xml" Id="Rb70fb003954244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37fa50e19143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2b8b318a24f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28ed80b654c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2e40bdef241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8a9dfe53e44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f02787cdd4b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56b685fa043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e3b40af4649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4 144 364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41 934 903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41 946 209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JOBSEN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LONE HJERTAAS JOBSEN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HELENE JOBSEN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ARILD JOBSEN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Sørhamna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