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b8a486035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04fa99a9a4da9"/>
  </p:sldMasterIdLst>
  <p:sldIdLst>
    <p:sldId xmlns:r="http://schemas.openxmlformats.org/officeDocument/2006/relationships" id="256" r:id="R83ac441658db4f7e"/>
    <p:sldId xmlns:r="http://schemas.openxmlformats.org/officeDocument/2006/relationships" id="257" r:id="Re55f5cadc4fd482d"/>
    <p:sldId xmlns:r="http://schemas.openxmlformats.org/officeDocument/2006/relationships" id="258" r:id="R72eb8b6cf1194464"/>
    <p:sldId xmlns:r="http://schemas.openxmlformats.org/officeDocument/2006/relationships" id="259" r:id="R32edf848a8374296"/>
    <p:sldId xmlns:r="http://schemas.openxmlformats.org/officeDocument/2006/relationships" id="260" r:id="Rd75301eded8e4a84"/>
    <p:sldId xmlns:r="http://schemas.openxmlformats.org/officeDocument/2006/relationships" id="261" r:id="R2974c6102b8c4adb"/>
    <p:sldId xmlns:r="http://schemas.openxmlformats.org/officeDocument/2006/relationships" id="262" r:id="R320af06adb7f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04fa99a9a4da9" /><Relationship Type="http://schemas.openxmlformats.org/officeDocument/2006/relationships/slide" Target="/ppt/slides/slide1.xml" Id="R83ac441658db4f7e" /><Relationship Type="http://schemas.openxmlformats.org/officeDocument/2006/relationships/slide" Target="/ppt/slides/slide2.xml" Id="Re55f5cadc4fd482d" /><Relationship Type="http://schemas.openxmlformats.org/officeDocument/2006/relationships/slide" Target="/ppt/slides/slide3.xml" Id="R72eb8b6cf1194464" /><Relationship Type="http://schemas.openxmlformats.org/officeDocument/2006/relationships/slide" Target="/ppt/slides/slide4.xml" Id="R32edf848a8374296" /><Relationship Type="http://schemas.openxmlformats.org/officeDocument/2006/relationships/slide" Target="/ppt/slides/slide5.xml" Id="Rd75301eded8e4a84" /><Relationship Type="http://schemas.openxmlformats.org/officeDocument/2006/relationships/slide" Target="/ppt/slides/slide6.xml" Id="R2974c6102b8c4adb" /><Relationship Type="http://schemas.openxmlformats.org/officeDocument/2006/relationships/slide" Target="/ppt/slides/slide7.xml" Id="R320af06adb7f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e81382623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4a2ad8784ff4" /><Relationship Type="http://schemas.openxmlformats.org/officeDocument/2006/relationships/theme" Target="/ppt/slideMasters/theme/theme1.xml" Id="R10d5114860e1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c4a2ad878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2ddf1be2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ca82988b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007c4541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789f19d8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d951d783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dd2811a4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ed1ff3ba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ORJANK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ORJANK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Risaberg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