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1dbe2ae4b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ff81646a6c4d0b"/>
  </p:sldMasterIdLst>
  <p:sldIdLst>
    <p:sldId xmlns:r="http://schemas.openxmlformats.org/officeDocument/2006/relationships" id="256" r:id="R2e9768aef74e490e"/>
    <p:sldId xmlns:r="http://schemas.openxmlformats.org/officeDocument/2006/relationships" id="257" r:id="R59f2a02953ac4a17"/>
    <p:sldId xmlns:r="http://schemas.openxmlformats.org/officeDocument/2006/relationships" id="258" r:id="R874cfa69df7841ba"/>
    <p:sldId xmlns:r="http://schemas.openxmlformats.org/officeDocument/2006/relationships" id="259" r:id="R65a4d0d0f20941e8"/>
    <p:sldId xmlns:r="http://schemas.openxmlformats.org/officeDocument/2006/relationships" id="260" r:id="Ra9512b8e33b74b3d"/>
    <p:sldId xmlns:r="http://schemas.openxmlformats.org/officeDocument/2006/relationships" id="261" r:id="R0a9459e35a9b4a6b"/>
    <p:sldId xmlns:r="http://schemas.openxmlformats.org/officeDocument/2006/relationships" id="262" r:id="Rdb80f33291054f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f81646a6c4d0b" /><Relationship Type="http://schemas.openxmlformats.org/officeDocument/2006/relationships/slide" Target="/ppt/slides/slide1.xml" Id="R2e9768aef74e490e" /><Relationship Type="http://schemas.openxmlformats.org/officeDocument/2006/relationships/slide" Target="/ppt/slides/slide2.xml" Id="R59f2a02953ac4a17" /><Relationship Type="http://schemas.openxmlformats.org/officeDocument/2006/relationships/slide" Target="/ppt/slides/slide3.xml" Id="R874cfa69df7841ba" /><Relationship Type="http://schemas.openxmlformats.org/officeDocument/2006/relationships/slide" Target="/ppt/slides/slide4.xml" Id="R65a4d0d0f20941e8" /><Relationship Type="http://schemas.openxmlformats.org/officeDocument/2006/relationships/slide" Target="/ppt/slides/slide5.xml" Id="Ra9512b8e33b74b3d" /><Relationship Type="http://schemas.openxmlformats.org/officeDocument/2006/relationships/slide" Target="/ppt/slides/slide6.xml" Id="R0a9459e35a9b4a6b" /><Relationship Type="http://schemas.openxmlformats.org/officeDocument/2006/relationships/slide" Target="/ppt/slides/slide7.xml" Id="Rdb80f33291054f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52cfc2659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a0e0f53049fd" /><Relationship Type="http://schemas.openxmlformats.org/officeDocument/2006/relationships/theme" Target="/ppt/slideMasters/theme/theme1.xml" Id="Rbf54d1c72b664e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5a0e0f530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ab42d319e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114b6be0c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f11a00cae40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60553167845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52b9d461f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c22698db24b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274112a8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KARMTOR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7 266 224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MARGOT TOLLESSEN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A TOLLESSEN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olav@bohn-regnskap.no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912 281 353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