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e69b95b28f41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e6acc6118340d0"/>
  </p:sldMasterIdLst>
  <p:sldIdLst>
    <p:sldId xmlns:r="http://schemas.openxmlformats.org/officeDocument/2006/relationships" id="256" r:id="R99b043cda4194c32"/>
    <p:sldId xmlns:r="http://schemas.openxmlformats.org/officeDocument/2006/relationships" id="257" r:id="Rb6dddd323aad4b17"/>
    <p:sldId xmlns:r="http://schemas.openxmlformats.org/officeDocument/2006/relationships" id="258" r:id="R3b4753e145f642f8"/>
    <p:sldId xmlns:r="http://schemas.openxmlformats.org/officeDocument/2006/relationships" id="259" r:id="R09f6e988fd684573"/>
    <p:sldId xmlns:r="http://schemas.openxmlformats.org/officeDocument/2006/relationships" id="260" r:id="R2cae0397b6604e4a"/>
    <p:sldId xmlns:r="http://schemas.openxmlformats.org/officeDocument/2006/relationships" id="261" r:id="Rf4349e61172344bd"/>
    <p:sldId xmlns:r="http://schemas.openxmlformats.org/officeDocument/2006/relationships" id="262" r:id="Rf8126f8b62ed43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e6acc6118340d0" /><Relationship Type="http://schemas.openxmlformats.org/officeDocument/2006/relationships/slide" Target="/ppt/slides/slide1.xml" Id="R99b043cda4194c32" /><Relationship Type="http://schemas.openxmlformats.org/officeDocument/2006/relationships/slide" Target="/ppt/slides/slide2.xml" Id="Rb6dddd323aad4b17" /><Relationship Type="http://schemas.openxmlformats.org/officeDocument/2006/relationships/slide" Target="/ppt/slides/slide3.xml" Id="R3b4753e145f642f8" /><Relationship Type="http://schemas.openxmlformats.org/officeDocument/2006/relationships/slide" Target="/ppt/slides/slide4.xml" Id="R09f6e988fd684573" /><Relationship Type="http://schemas.openxmlformats.org/officeDocument/2006/relationships/slide" Target="/ppt/slides/slide5.xml" Id="R2cae0397b6604e4a" /><Relationship Type="http://schemas.openxmlformats.org/officeDocument/2006/relationships/slide" Target="/ppt/slides/slide6.xml" Id="Rf4349e61172344bd" /><Relationship Type="http://schemas.openxmlformats.org/officeDocument/2006/relationships/slide" Target="/ppt/slides/slide7.xml" Id="Rf8126f8b62ed43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6c06042e6040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5ac2ee3864565" /><Relationship Type="http://schemas.openxmlformats.org/officeDocument/2006/relationships/theme" Target="/ppt/slideMasters/theme/theme1.xml" Id="R6442cfa491f44e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95ac2ee38645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214516af646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d7981ea714d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d7201c24949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b76fabc4b46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63ed9858641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ac505bd5e47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6f1e3da404d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 HALVORSEN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HALVORSEN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HALVORSEN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HALVORSEN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HALVORSEN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HALVORSEN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139 256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−1 900 111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8 909 208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124 470 782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130 144 550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HALVORSEN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CARL-HENNING GRAN  –  59,4 %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 GRAN  –  40,6 %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HALVORSEN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Skogfaret 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43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912 293 394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HALVORSEN AS</a:t>
            </a:r>
          </a:p>
        </p:txBody>
      </p:sp>
    </p:spTree>
  </p:cSld>
  <p:clrMapOvr>
    <a:masterClrMapping xmlns:a="http://schemas.openxmlformats.org/drawingml/2006/main"/>
  </p:clrMapOvr>
</p:sld>
</file>