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d06b6f878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531b26d13f4bcf"/>
  </p:sldMasterIdLst>
  <p:sldIdLst>
    <p:sldId xmlns:r="http://schemas.openxmlformats.org/officeDocument/2006/relationships" id="256" r:id="R0199a82205614196"/>
    <p:sldId xmlns:r="http://schemas.openxmlformats.org/officeDocument/2006/relationships" id="257" r:id="R59e269721b724922"/>
    <p:sldId xmlns:r="http://schemas.openxmlformats.org/officeDocument/2006/relationships" id="258" r:id="R3dd1c24875ec42f6"/>
    <p:sldId xmlns:r="http://schemas.openxmlformats.org/officeDocument/2006/relationships" id="259" r:id="R31dec92f33b9425d"/>
    <p:sldId xmlns:r="http://schemas.openxmlformats.org/officeDocument/2006/relationships" id="260" r:id="Raa598548e01844bb"/>
    <p:sldId xmlns:r="http://schemas.openxmlformats.org/officeDocument/2006/relationships" id="261" r:id="R22fd40f776de4bb3"/>
    <p:sldId xmlns:r="http://schemas.openxmlformats.org/officeDocument/2006/relationships" id="262" r:id="R0fd05d4404ac4c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31b26d13f4bcf" /><Relationship Type="http://schemas.openxmlformats.org/officeDocument/2006/relationships/slide" Target="/ppt/slides/slide1.xml" Id="R0199a82205614196" /><Relationship Type="http://schemas.openxmlformats.org/officeDocument/2006/relationships/slide" Target="/ppt/slides/slide2.xml" Id="R59e269721b724922" /><Relationship Type="http://schemas.openxmlformats.org/officeDocument/2006/relationships/slide" Target="/ppt/slides/slide3.xml" Id="R3dd1c24875ec42f6" /><Relationship Type="http://schemas.openxmlformats.org/officeDocument/2006/relationships/slide" Target="/ppt/slides/slide4.xml" Id="R31dec92f33b9425d" /><Relationship Type="http://schemas.openxmlformats.org/officeDocument/2006/relationships/slide" Target="/ppt/slides/slide5.xml" Id="Raa598548e01844bb" /><Relationship Type="http://schemas.openxmlformats.org/officeDocument/2006/relationships/slide" Target="/ppt/slides/slide6.xml" Id="R22fd40f776de4bb3" /><Relationship Type="http://schemas.openxmlformats.org/officeDocument/2006/relationships/slide" Target="/ppt/slides/slide7.xml" Id="R0fd05d4404ac4c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ffa6df65c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8aa1adf414199" /><Relationship Type="http://schemas.openxmlformats.org/officeDocument/2006/relationships/theme" Target="/ppt/slideMasters/theme/theme1.xml" Id="R4b1c3029a624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8aa1adf41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1ada7dd5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cb0f7447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3495981343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cdce6811f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3e0130667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0c3377bb42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485f8f79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