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6a11e321ca44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27ccba3374f52"/>
  </p:sldMasterIdLst>
  <p:sldIdLst>
    <p:sldId xmlns:r="http://schemas.openxmlformats.org/officeDocument/2006/relationships" id="256" r:id="Rc53fac503be64128"/>
    <p:sldId xmlns:r="http://schemas.openxmlformats.org/officeDocument/2006/relationships" id="257" r:id="R8a290cb115f84d57"/>
    <p:sldId xmlns:r="http://schemas.openxmlformats.org/officeDocument/2006/relationships" id="258" r:id="Rce59e0268f1e4f89"/>
    <p:sldId xmlns:r="http://schemas.openxmlformats.org/officeDocument/2006/relationships" id="259" r:id="Ra10a17025dea4d60"/>
    <p:sldId xmlns:r="http://schemas.openxmlformats.org/officeDocument/2006/relationships" id="260" r:id="Rf2a76f2eef1a456f"/>
    <p:sldId xmlns:r="http://schemas.openxmlformats.org/officeDocument/2006/relationships" id="261" r:id="R08f793d58b6345fa"/>
    <p:sldId xmlns:r="http://schemas.openxmlformats.org/officeDocument/2006/relationships" id="262" r:id="R87e8e16aeae4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27ccba3374f52" /><Relationship Type="http://schemas.openxmlformats.org/officeDocument/2006/relationships/slide" Target="/ppt/slides/slide1.xml" Id="Rc53fac503be64128" /><Relationship Type="http://schemas.openxmlformats.org/officeDocument/2006/relationships/slide" Target="/ppt/slides/slide2.xml" Id="R8a290cb115f84d57" /><Relationship Type="http://schemas.openxmlformats.org/officeDocument/2006/relationships/slide" Target="/ppt/slides/slide3.xml" Id="Rce59e0268f1e4f89" /><Relationship Type="http://schemas.openxmlformats.org/officeDocument/2006/relationships/slide" Target="/ppt/slides/slide4.xml" Id="Ra10a17025dea4d60" /><Relationship Type="http://schemas.openxmlformats.org/officeDocument/2006/relationships/slide" Target="/ppt/slides/slide5.xml" Id="Rf2a76f2eef1a456f" /><Relationship Type="http://schemas.openxmlformats.org/officeDocument/2006/relationships/slide" Target="/ppt/slides/slide6.xml" Id="R08f793d58b6345fa" /><Relationship Type="http://schemas.openxmlformats.org/officeDocument/2006/relationships/slide" Target="/ppt/slides/slide7.xml" Id="R87e8e16aeae4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9fd77bb6142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92f1d9a41416f" /><Relationship Type="http://schemas.openxmlformats.org/officeDocument/2006/relationships/theme" Target="/ppt/slideMasters/theme/theme1.xml" Id="R78e960f40fe2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92f1d9a4141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742ce4d7d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99e38a802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939d425df49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ce7018f4b40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ecd44018b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1b5149a0941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856e8e9ed41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HANKØ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HANKØ INVEST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5 240 247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−1 353 056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3 692 446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42 505 784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61 944 315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HANKØ BAD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THRONVIG FORVALTNING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Vikaneveien 405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38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epost@hfe.no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912 327 892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HANKØ INVEST AS</a:t>
            </a:r>
          </a:p>
        </p:txBody>
      </p:sp>
    </p:spTree>
  </p:cSld>
  <p:clrMapOvr>
    <a:masterClrMapping xmlns:a="http://schemas.openxmlformats.org/drawingml/2006/main"/>
  </p:clrMapOvr>
</p:sld>
</file>