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baeef0777d4f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4afe2823b84027"/>
  </p:sldMasterIdLst>
  <p:sldIdLst>
    <p:sldId xmlns:r="http://schemas.openxmlformats.org/officeDocument/2006/relationships" id="256" r:id="R69dc047f155b49a2"/>
    <p:sldId xmlns:r="http://schemas.openxmlformats.org/officeDocument/2006/relationships" id="257" r:id="R93aebdaa6e6148e9"/>
    <p:sldId xmlns:r="http://schemas.openxmlformats.org/officeDocument/2006/relationships" id="258" r:id="R719f1ddb23e04dbf"/>
    <p:sldId xmlns:r="http://schemas.openxmlformats.org/officeDocument/2006/relationships" id="259" r:id="R7f0fea0c76e54738"/>
    <p:sldId xmlns:r="http://schemas.openxmlformats.org/officeDocument/2006/relationships" id="260" r:id="R454435f83a92451c"/>
    <p:sldId xmlns:r="http://schemas.openxmlformats.org/officeDocument/2006/relationships" id="261" r:id="R32732b955b72476f"/>
    <p:sldId xmlns:r="http://schemas.openxmlformats.org/officeDocument/2006/relationships" id="262" r:id="Rf97599f21de943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4afe2823b84027" /><Relationship Type="http://schemas.openxmlformats.org/officeDocument/2006/relationships/slide" Target="/ppt/slides/slide1.xml" Id="R69dc047f155b49a2" /><Relationship Type="http://schemas.openxmlformats.org/officeDocument/2006/relationships/slide" Target="/ppt/slides/slide2.xml" Id="R93aebdaa6e6148e9" /><Relationship Type="http://schemas.openxmlformats.org/officeDocument/2006/relationships/slide" Target="/ppt/slides/slide3.xml" Id="R719f1ddb23e04dbf" /><Relationship Type="http://schemas.openxmlformats.org/officeDocument/2006/relationships/slide" Target="/ppt/slides/slide4.xml" Id="R7f0fea0c76e54738" /><Relationship Type="http://schemas.openxmlformats.org/officeDocument/2006/relationships/slide" Target="/ppt/slides/slide5.xml" Id="R454435f83a92451c" /><Relationship Type="http://schemas.openxmlformats.org/officeDocument/2006/relationships/slide" Target="/ppt/slides/slide6.xml" Id="R32732b955b72476f" /><Relationship Type="http://schemas.openxmlformats.org/officeDocument/2006/relationships/slide" Target="/ppt/slides/slide7.xml" Id="Rf97599f21de943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d84370417d4d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24093fadf4ba9" /><Relationship Type="http://schemas.openxmlformats.org/officeDocument/2006/relationships/theme" Target="/ppt/slideMasters/theme/theme1.xml" Id="R4373a0644a2445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024093fadf4b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8c2905c934c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9b09620114d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ab0e13c1140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af5dbaae241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ff6ace7b64d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304b25daa46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078b2344840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SRH INVEST SANDEFJORD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SRH INVEST SANDEFJORD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1 967 745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4 908 038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5 282 639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STÅLE RAASTAD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srh@fghrevisjon.no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912 332 160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