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e66859423145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343289f1a04536"/>
  </p:sldMasterIdLst>
  <p:sldIdLst>
    <p:sldId xmlns:r="http://schemas.openxmlformats.org/officeDocument/2006/relationships" id="256" r:id="R3cb35dd939cc4199"/>
    <p:sldId xmlns:r="http://schemas.openxmlformats.org/officeDocument/2006/relationships" id="257" r:id="Rf579c4be166f4b6d"/>
    <p:sldId xmlns:r="http://schemas.openxmlformats.org/officeDocument/2006/relationships" id="258" r:id="R7dce4da759944774"/>
    <p:sldId xmlns:r="http://schemas.openxmlformats.org/officeDocument/2006/relationships" id="259" r:id="R12249af602b14118"/>
    <p:sldId xmlns:r="http://schemas.openxmlformats.org/officeDocument/2006/relationships" id="260" r:id="Rba22f84bc2734254"/>
    <p:sldId xmlns:r="http://schemas.openxmlformats.org/officeDocument/2006/relationships" id="261" r:id="Rf1b63f35fc1f421b"/>
    <p:sldId xmlns:r="http://schemas.openxmlformats.org/officeDocument/2006/relationships" id="262" r:id="Rf2070e9951c645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43289f1a04536" /><Relationship Type="http://schemas.openxmlformats.org/officeDocument/2006/relationships/slide" Target="/ppt/slides/slide1.xml" Id="R3cb35dd939cc4199" /><Relationship Type="http://schemas.openxmlformats.org/officeDocument/2006/relationships/slide" Target="/ppt/slides/slide2.xml" Id="Rf579c4be166f4b6d" /><Relationship Type="http://schemas.openxmlformats.org/officeDocument/2006/relationships/slide" Target="/ppt/slides/slide3.xml" Id="R7dce4da759944774" /><Relationship Type="http://schemas.openxmlformats.org/officeDocument/2006/relationships/slide" Target="/ppt/slides/slide4.xml" Id="R12249af602b14118" /><Relationship Type="http://schemas.openxmlformats.org/officeDocument/2006/relationships/slide" Target="/ppt/slides/slide5.xml" Id="Rba22f84bc2734254" /><Relationship Type="http://schemas.openxmlformats.org/officeDocument/2006/relationships/slide" Target="/ppt/slides/slide6.xml" Id="Rf1b63f35fc1f421b" /><Relationship Type="http://schemas.openxmlformats.org/officeDocument/2006/relationships/slide" Target="/ppt/slides/slide7.xml" Id="Rf2070e9951c645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d350a69b744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0237588ca4167" /><Relationship Type="http://schemas.openxmlformats.org/officeDocument/2006/relationships/theme" Target="/ppt/slideMasters/theme/theme1.xml" Id="Re592f04c98dd42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50237588ca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acc40e063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73c2628b043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cf251e43d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0eb3623504e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c71d6441d4e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dc89b329846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cbffca19945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−379 423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2 055 667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912 348 091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