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f89d502d8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addaedd6a449a"/>
  </p:sldMasterIdLst>
  <p:sldIdLst>
    <p:sldId xmlns:r="http://schemas.openxmlformats.org/officeDocument/2006/relationships" id="256" r:id="Reea098b13ab84529"/>
    <p:sldId xmlns:r="http://schemas.openxmlformats.org/officeDocument/2006/relationships" id="257" r:id="R66fcd9e42fde41a2"/>
    <p:sldId xmlns:r="http://schemas.openxmlformats.org/officeDocument/2006/relationships" id="258" r:id="R583eef85053d4229"/>
    <p:sldId xmlns:r="http://schemas.openxmlformats.org/officeDocument/2006/relationships" id="259" r:id="Rf60dd9bb89444619"/>
    <p:sldId xmlns:r="http://schemas.openxmlformats.org/officeDocument/2006/relationships" id="260" r:id="Rab5feb81ed9241e4"/>
    <p:sldId xmlns:r="http://schemas.openxmlformats.org/officeDocument/2006/relationships" id="261" r:id="Rf38102959ed749fb"/>
    <p:sldId xmlns:r="http://schemas.openxmlformats.org/officeDocument/2006/relationships" id="262" r:id="R8b8d618ca488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addaedd6a449a" /><Relationship Type="http://schemas.openxmlformats.org/officeDocument/2006/relationships/slide" Target="/ppt/slides/slide1.xml" Id="Reea098b13ab84529" /><Relationship Type="http://schemas.openxmlformats.org/officeDocument/2006/relationships/slide" Target="/ppt/slides/slide2.xml" Id="R66fcd9e42fde41a2" /><Relationship Type="http://schemas.openxmlformats.org/officeDocument/2006/relationships/slide" Target="/ppt/slides/slide3.xml" Id="R583eef85053d4229" /><Relationship Type="http://schemas.openxmlformats.org/officeDocument/2006/relationships/slide" Target="/ppt/slides/slide4.xml" Id="Rf60dd9bb89444619" /><Relationship Type="http://schemas.openxmlformats.org/officeDocument/2006/relationships/slide" Target="/ppt/slides/slide5.xml" Id="Rab5feb81ed9241e4" /><Relationship Type="http://schemas.openxmlformats.org/officeDocument/2006/relationships/slide" Target="/ppt/slides/slide6.xml" Id="Rf38102959ed749fb" /><Relationship Type="http://schemas.openxmlformats.org/officeDocument/2006/relationships/slide" Target="/ppt/slides/slide7.xml" Id="R8b8d618ca488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bb3578647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986aaee724dd2" /><Relationship Type="http://schemas.openxmlformats.org/officeDocument/2006/relationships/theme" Target="/ppt/slideMasters/theme/theme1.xml" Id="R73f848eee4ed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986aaee72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74f5e29a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a97ac4c8b46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465920539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8c20036c5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79cb2d7c4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4cfef5a2a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6d8089849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577 590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LORAAS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15P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roarvl@hotmail.com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912 379 078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ØKONOMI AS</a:t>
            </a:r>
          </a:p>
        </p:txBody>
      </p:sp>
    </p:spTree>
  </p:cSld>
  <p:clrMapOvr>
    <a:masterClrMapping xmlns:a="http://schemas.openxmlformats.org/drawingml/2006/main"/>
  </p:clrMapOvr>
</p:sld>
</file>