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c74b314c9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6cc0c3ae9461b"/>
  </p:sldMasterIdLst>
  <p:sldIdLst>
    <p:sldId xmlns:r="http://schemas.openxmlformats.org/officeDocument/2006/relationships" id="256" r:id="R17f0cad4779c4aec"/>
    <p:sldId xmlns:r="http://schemas.openxmlformats.org/officeDocument/2006/relationships" id="257" r:id="Ra85e272dd4574327"/>
    <p:sldId xmlns:r="http://schemas.openxmlformats.org/officeDocument/2006/relationships" id="258" r:id="R5f089c7fcb644e05"/>
    <p:sldId xmlns:r="http://schemas.openxmlformats.org/officeDocument/2006/relationships" id="259" r:id="R91a36bc7cd764f21"/>
    <p:sldId xmlns:r="http://schemas.openxmlformats.org/officeDocument/2006/relationships" id="260" r:id="Rec6fc8ae01b24b3e"/>
    <p:sldId xmlns:r="http://schemas.openxmlformats.org/officeDocument/2006/relationships" id="261" r:id="R1188f42ce6ba40a7"/>
    <p:sldId xmlns:r="http://schemas.openxmlformats.org/officeDocument/2006/relationships" id="262" r:id="R14ab5b0e26cf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6cc0c3ae9461b" /><Relationship Type="http://schemas.openxmlformats.org/officeDocument/2006/relationships/slide" Target="/ppt/slides/slide1.xml" Id="R17f0cad4779c4aec" /><Relationship Type="http://schemas.openxmlformats.org/officeDocument/2006/relationships/slide" Target="/ppt/slides/slide2.xml" Id="Ra85e272dd4574327" /><Relationship Type="http://schemas.openxmlformats.org/officeDocument/2006/relationships/slide" Target="/ppt/slides/slide3.xml" Id="R5f089c7fcb644e05" /><Relationship Type="http://schemas.openxmlformats.org/officeDocument/2006/relationships/slide" Target="/ppt/slides/slide4.xml" Id="R91a36bc7cd764f21" /><Relationship Type="http://schemas.openxmlformats.org/officeDocument/2006/relationships/slide" Target="/ppt/slides/slide5.xml" Id="Rec6fc8ae01b24b3e" /><Relationship Type="http://schemas.openxmlformats.org/officeDocument/2006/relationships/slide" Target="/ppt/slides/slide6.xml" Id="R1188f42ce6ba40a7" /><Relationship Type="http://schemas.openxmlformats.org/officeDocument/2006/relationships/slide" Target="/ppt/slides/slide7.xml" Id="R14ab5b0e26cf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d11b5f959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d4d68fd3647aa" /><Relationship Type="http://schemas.openxmlformats.org/officeDocument/2006/relationships/theme" Target="/ppt/slideMasters/theme/theme1.xml" Id="R86c1a44c11b3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d4d68fd36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813ff57be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65dee12e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03d969fe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4f18c63e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997cac141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7810994a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94bf2b5d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11 368 005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NORDTØMME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Vestengavegen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912 402 177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