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04b87e983545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c6395e2ab543dc"/>
  </p:sldMasterIdLst>
  <p:sldIdLst>
    <p:sldId xmlns:r="http://schemas.openxmlformats.org/officeDocument/2006/relationships" id="256" r:id="Rfb06154838ac416f"/>
    <p:sldId xmlns:r="http://schemas.openxmlformats.org/officeDocument/2006/relationships" id="257" r:id="R5a24b3c8ed334c5f"/>
    <p:sldId xmlns:r="http://schemas.openxmlformats.org/officeDocument/2006/relationships" id="258" r:id="R2f66d9376a7746df"/>
    <p:sldId xmlns:r="http://schemas.openxmlformats.org/officeDocument/2006/relationships" id="259" r:id="R9b4d7c40832045c9"/>
    <p:sldId xmlns:r="http://schemas.openxmlformats.org/officeDocument/2006/relationships" id="260" r:id="R8a5d3a668e814b03"/>
    <p:sldId xmlns:r="http://schemas.openxmlformats.org/officeDocument/2006/relationships" id="261" r:id="Rb514c0b5cc1149bc"/>
    <p:sldId xmlns:r="http://schemas.openxmlformats.org/officeDocument/2006/relationships" id="262" r:id="R99582426b45641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c6395e2ab543dc" /><Relationship Type="http://schemas.openxmlformats.org/officeDocument/2006/relationships/slide" Target="/ppt/slides/slide1.xml" Id="Rfb06154838ac416f" /><Relationship Type="http://schemas.openxmlformats.org/officeDocument/2006/relationships/slide" Target="/ppt/slides/slide2.xml" Id="R5a24b3c8ed334c5f" /><Relationship Type="http://schemas.openxmlformats.org/officeDocument/2006/relationships/slide" Target="/ppt/slides/slide3.xml" Id="R2f66d9376a7746df" /><Relationship Type="http://schemas.openxmlformats.org/officeDocument/2006/relationships/slide" Target="/ppt/slides/slide4.xml" Id="R9b4d7c40832045c9" /><Relationship Type="http://schemas.openxmlformats.org/officeDocument/2006/relationships/slide" Target="/ppt/slides/slide5.xml" Id="R8a5d3a668e814b03" /><Relationship Type="http://schemas.openxmlformats.org/officeDocument/2006/relationships/slide" Target="/ppt/slides/slide6.xml" Id="Rb514c0b5cc1149bc" /><Relationship Type="http://schemas.openxmlformats.org/officeDocument/2006/relationships/slide" Target="/ppt/slides/slide7.xml" Id="R99582426b45641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d545e8ed1942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75df07c194bb6" /><Relationship Type="http://schemas.openxmlformats.org/officeDocument/2006/relationships/theme" Target="/ppt/slideMasters/theme/theme1.xml" Id="Rb9e6f3f06d6d4e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f75df07c194b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f7921341949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574d89f664b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c77639d8548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ea628a45f46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9a092159a4e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d6eea65e94e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1471c7c7847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MASITO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5 902 709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20 778 073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20 791 073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 KNUDSVIK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 TERESE KNUDSVIK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THORJAN KNUDSVIK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JORUNN MEDHUS KNUDSVIK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JORUNN MEDHUS KNUDSVIK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Ringnotveien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912 411 389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MASITO AS</a:t>
            </a:r>
          </a:p>
        </p:txBody>
      </p:sp>
    </p:spTree>
  </p:cSld>
  <p:clrMapOvr>
    <a:masterClrMapping xmlns:a="http://schemas.openxmlformats.org/drawingml/2006/main"/>
  </p:clrMapOvr>
</p:sld>
</file>