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e041c468724a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270793945b415e"/>
  </p:sldMasterIdLst>
  <p:sldIdLst>
    <p:sldId xmlns:r="http://schemas.openxmlformats.org/officeDocument/2006/relationships" id="256" r:id="Rb14bd6c4dfe84762"/>
    <p:sldId xmlns:r="http://schemas.openxmlformats.org/officeDocument/2006/relationships" id="257" r:id="Rd697848d05e34b50"/>
    <p:sldId xmlns:r="http://schemas.openxmlformats.org/officeDocument/2006/relationships" id="258" r:id="Rb4806466a491402c"/>
    <p:sldId xmlns:r="http://schemas.openxmlformats.org/officeDocument/2006/relationships" id="259" r:id="Re43ab1692f8c4179"/>
    <p:sldId xmlns:r="http://schemas.openxmlformats.org/officeDocument/2006/relationships" id="260" r:id="R1cbd8fa7244c4f51"/>
    <p:sldId xmlns:r="http://schemas.openxmlformats.org/officeDocument/2006/relationships" id="261" r:id="Rd7b8a9d0761744f7"/>
    <p:sldId xmlns:r="http://schemas.openxmlformats.org/officeDocument/2006/relationships" id="262" r:id="R88f3fb369b3c4d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70793945b415e" /><Relationship Type="http://schemas.openxmlformats.org/officeDocument/2006/relationships/slide" Target="/ppt/slides/slide1.xml" Id="Rb14bd6c4dfe84762" /><Relationship Type="http://schemas.openxmlformats.org/officeDocument/2006/relationships/slide" Target="/ppt/slides/slide2.xml" Id="Rd697848d05e34b50" /><Relationship Type="http://schemas.openxmlformats.org/officeDocument/2006/relationships/slide" Target="/ppt/slides/slide3.xml" Id="Rb4806466a491402c" /><Relationship Type="http://schemas.openxmlformats.org/officeDocument/2006/relationships/slide" Target="/ppt/slides/slide4.xml" Id="Re43ab1692f8c4179" /><Relationship Type="http://schemas.openxmlformats.org/officeDocument/2006/relationships/slide" Target="/ppt/slides/slide5.xml" Id="R1cbd8fa7244c4f51" /><Relationship Type="http://schemas.openxmlformats.org/officeDocument/2006/relationships/slide" Target="/ppt/slides/slide6.xml" Id="Rd7b8a9d0761744f7" /><Relationship Type="http://schemas.openxmlformats.org/officeDocument/2006/relationships/slide" Target="/ppt/slides/slide7.xml" Id="R88f3fb369b3c4d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3720bd3ff74b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7954292704202" /><Relationship Type="http://schemas.openxmlformats.org/officeDocument/2006/relationships/theme" Target="/ppt/slideMasters/theme/theme1.xml" Id="R8bd69a2f6f1849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379542927042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8c43ca59141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73cab421241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2d5aaf13c4d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23d4a830e47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af4b55ffc43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0b44852a240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e41fb992b40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BEH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3 643 476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3 001 947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2 308 586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10 559 353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DALUM AS  –  41,0 %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PARKADEN BJØRKELANGEN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LUKA AS  –  28,0 %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 Eiendom AS, Kongens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912 417 875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 AS</a:t>
            </a:r>
          </a:p>
        </p:txBody>
      </p:sp>
    </p:spTree>
  </p:cSld>
  <p:clrMapOvr>
    <a:masterClrMapping xmlns:a="http://schemas.openxmlformats.org/drawingml/2006/main"/>
  </p:clrMapOvr>
</p:sld>
</file>