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64487e0a0146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7f058982624413"/>
  </p:sldMasterIdLst>
  <p:sldIdLst>
    <p:sldId xmlns:r="http://schemas.openxmlformats.org/officeDocument/2006/relationships" id="256" r:id="Rf4c4d29560f64fd7"/>
    <p:sldId xmlns:r="http://schemas.openxmlformats.org/officeDocument/2006/relationships" id="257" r:id="R54c170604e2d4442"/>
    <p:sldId xmlns:r="http://schemas.openxmlformats.org/officeDocument/2006/relationships" id="258" r:id="R3da949e033aa4cb8"/>
    <p:sldId xmlns:r="http://schemas.openxmlformats.org/officeDocument/2006/relationships" id="259" r:id="Rba2db15014cb4eef"/>
    <p:sldId xmlns:r="http://schemas.openxmlformats.org/officeDocument/2006/relationships" id="260" r:id="R112bf6aeeaf54fbf"/>
    <p:sldId xmlns:r="http://schemas.openxmlformats.org/officeDocument/2006/relationships" id="261" r:id="Rdc9bed22708b4e73"/>
    <p:sldId xmlns:r="http://schemas.openxmlformats.org/officeDocument/2006/relationships" id="262" r:id="Rde40bf3ce64e43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f058982624413" /><Relationship Type="http://schemas.openxmlformats.org/officeDocument/2006/relationships/slide" Target="/ppt/slides/slide1.xml" Id="Rf4c4d29560f64fd7" /><Relationship Type="http://schemas.openxmlformats.org/officeDocument/2006/relationships/slide" Target="/ppt/slides/slide2.xml" Id="R54c170604e2d4442" /><Relationship Type="http://schemas.openxmlformats.org/officeDocument/2006/relationships/slide" Target="/ppt/slides/slide3.xml" Id="R3da949e033aa4cb8" /><Relationship Type="http://schemas.openxmlformats.org/officeDocument/2006/relationships/slide" Target="/ppt/slides/slide4.xml" Id="Rba2db15014cb4eef" /><Relationship Type="http://schemas.openxmlformats.org/officeDocument/2006/relationships/slide" Target="/ppt/slides/slide5.xml" Id="R112bf6aeeaf54fbf" /><Relationship Type="http://schemas.openxmlformats.org/officeDocument/2006/relationships/slide" Target="/ppt/slides/slide6.xml" Id="Rdc9bed22708b4e73" /><Relationship Type="http://schemas.openxmlformats.org/officeDocument/2006/relationships/slide" Target="/ppt/slides/slide7.xml" Id="Rde40bf3ce64e43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ab7de0bb747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b625832884939" /><Relationship Type="http://schemas.openxmlformats.org/officeDocument/2006/relationships/theme" Target="/ppt/slideMasters/theme/theme1.xml" Id="Ra43eabdf848d4a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1b6258328849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7b455c3cb46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547ba7f7341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26f58e4d04b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a437670bb44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a0383a80e40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05916e8ba43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f8365683d4c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SYLTE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22 842 090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366 768 893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373 694 286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912 419 487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