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819b7ea1dea4c5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6f1a1b4bbfc4188"/>
  </p:sldMasterIdLst>
  <p:sldIdLst>
    <p:sldId xmlns:r="http://schemas.openxmlformats.org/officeDocument/2006/relationships" id="256" r:id="R552fb6c98fa04251"/>
    <p:sldId xmlns:r="http://schemas.openxmlformats.org/officeDocument/2006/relationships" id="257" r:id="R3eb28a78e6bd466f"/>
    <p:sldId xmlns:r="http://schemas.openxmlformats.org/officeDocument/2006/relationships" id="258" r:id="R50e606d37b38469c"/>
    <p:sldId xmlns:r="http://schemas.openxmlformats.org/officeDocument/2006/relationships" id="259" r:id="Ra7ebfa46180f4da1"/>
    <p:sldId xmlns:r="http://schemas.openxmlformats.org/officeDocument/2006/relationships" id="260" r:id="R0285277e18bb4f44"/>
    <p:sldId xmlns:r="http://schemas.openxmlformats.org/officeDocument/2006/relationships" id="261" r:id="Rc0544c9d6b8f4ba9"/>
    <p:sldId xmlns:r="http://schemas.openxmlformats.org/officeDocument/2006/relationships" id="262" r:id="Ra6e308986ad3479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6f1a1b4bbfc4188" /><Relationship Type="http://schemas.openxmlformats.org/officeDocument/2006/relationships/slide" Target="/ppt/slides/slide1.xml" Id="R552fb6c98fa04251" /><Relationship Type="http://schemas.openxmlformats.org/officeDocument/2006/relationships/slide" Target="/ppt/slides/slide2.xml" Id="R3eb28a78e6bd466f" /><Relationship Type="http://schemas.openxmlformats.org/officeDocument/2006/relationships/slide" Target="/ppt/slides/slide3.xml" Id="R50e606d37b38469c" /><Relationship Type="http://schemas.openxmlformats.org/officeDocument/2006/relationships/slide" Target="/ppt/slides/slide4.xml" Id="Ra7ebfa46180f4da1" /><Relationship Type="http://schemas.openxmlformats.org/officeDocument/2006/relationships/slide" Target="/ppt/slides/slide5.xml" Id="R0285277e18bb4f44" /><Relationship Type="http://schemas.openxmlformats.org/officeDocument/2006/relationships/slide" Target="/ppt/slides/slide6.xml" Id="Rc0544c9d6b8f4ba9" /><Relationship Type="http://schemas.openxmlformats.org/officeDocument/2006/relationships/slide" Target="/ppt/slides/slide7.xml" Id="Ra6e308986ad3479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8a60264b9ea4df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2761432b2c47f9" /><Relationship Type="http://schemas.openxmlformats.org/officeDocument/2006/relationships/theme" Target="/ppt/slideMasters/theme/theme1.xml" Id="R0ac732a33fde413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82761432b2c47f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d457998c794a6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6720409f2b45c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39913043064f4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688958e36248f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b0af820e0b472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213802cd5b401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96beecc4f945e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ZPECTER 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ZPECTER 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ZPECTER I AS ble etablert [år] og holder til i Høvik.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ZPECTER 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ZPECTER 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ZPECTER 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−2 022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−85 434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881 394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2 523 596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ZPECTER 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 MARIE ISTAD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HARVEY ROSE HOLDING AS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JULIE RUTH WOHRM HAUGÅRD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KAROLINE KLEVEN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LINA-THERESE SCHIAGER BRÆKKAN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MARNOS HOLDING AS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ZPECTER 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Fjordveien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1363 Høvik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oivind.falch@zpecter.no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www.tmnordic.com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912 437 485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ZPECTER I AS</a:t>
            </a:r>
          </a:p>
        </p:txBody>
      </p:sp>
    </p:spTree>
  </p:cSld>
  <p:clrMapOvr>
    <a:masterClrMapping xmlns:a="http://schemas.openxmlformats.org/drawingml/2006/main"/>
  </p:clrMapOvr>
</p:sld>
</file>