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647d3213224e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e493ffebb4bc7"/>
  </p:sldMasterIdLst>
  <p:sldIdLst>
    <p:sldId xmlns:r="http://schemas.openxmlformats.org/officeDocument/2006/relationships" id="256" r:id="Rdd72873fd0694941"/>
    <p:sldId xmlns:r="http://schemas.openxmlformats.org/officeDocument/2006/relationships" id="257" r:id="Rbf0c22007efa45c1"/>
    <p:sldId xmlns:r="http://schemas.openxmlformats.org/officeDocument/2006/relationships" id="258" r:id="R911ca5665f9e4e2d"/>
    <p:sldId xmlns:r="http://schemas.openxmlformats.org/officeDocument/2006/relationships" id="259" r:id="Rd8f0c321c6d04b2f"/>
    <p:sldId xmlns:r="http://schemas.openxmlformats.org/officeDocument/2006/relationships" id="260" r:id="R04c5751a71aa46b8"/>
    <p:sldId xmlns:r="http://schemas.openxmlformats.org/officeDocument/2006/relationships" id="261" r:id="R4528ca9c5d7d4665"/>
    <p:sldId xmlns:r="http://schemas.openxmlformats.org/officeDocument/2006/relationships" id="262" r:id="R3e8e476bf9444a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e493ffebb4bc7" /><Relationship Type="http://schemas.openxmlformats.org/officeDocument/2006/relationships/slide" Target="/ppt/slides/slide1.xml" Id="Rdd72873fd0694941" /><Relationship Type="http://schemas.openxmlformats.org/officeDocument/2006/relationships/slide" Target="/ppt/slides/slide2.xml" Id="Rbf0c22007efa45c1" /><Relationship Type="http://schemas.openxmlformats.org/officeDocument/2006/relationships/slide" Target="/ppt/slides/slide3.xml" Id="R911ca5665f9e4e2d" /><Relationship Type="http://schemas.openxmlformats.org/officeDocument/2006/relationships/slide" Target="/ppt/slides/slide4.xml" Id="Rd8f0c321c6d04b2f" /><Relationship Type="http://schemas.openxmlformats.org/officeDocument/2006/relationships/slide" Target="/ppt/slides/slide5.xml" Id="R04c5751a71aa46b8" /><Relationship Type="http://schemas.openxmlformats.org/officeDocument/2006/relationships/slide" Target="/ppt/slides/slide6.xml" Id="R4528ca9c5d7d4665" /><Relationship Type="http://schemas.openxmlformats.org/officeDocument/2006/relationships/slide" Target="/ppt/slides/slide7.xml" Id="R3e8e476bf9444a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34d950b57e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60479482347ba" /><Relationship Type="http://schemas.openxmlformats.org/officeDocument/2006/relationships/theme" Target="/ppt/slideMasters/theme/theme1.xml" Id="R68779f6f163c44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260479482347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6ccbb1f614b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0b8843d6a44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1ed37cf8341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ba355dac5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d1dec30f244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107698ff9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10c0e4364d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HASLESTAD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46 591 827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2 076 895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1 680 349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4 417 564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18 408 822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 –  66,6 %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 REGNSKAP AS  –  33,4 %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Hoffsveien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25 20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haslestad@jsh.no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www.jsh.no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912 439 461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HASLESTAD REGNSKAP AS</a:t>
            </a:r>
          </a:p>
        </p:txBody>
      </p:sp>
    </p:spTree>
  </p:cSld>
  <p:clrMapOvr>
    <a:masterClrMapping xmlns:a="http://schemas.openxmlformats.org/drawingml/2006/main"/>
  </p:clrMapOvr>
</p:sld>
</file>