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0df073ec5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9a6cce574493b"/>
  </p:sldMasterIdLst>
  <p:sldIdLst>
    <p:sldId xmlns:r="http://schemas.openxmlformats.org/officeDocument/2006/relationships" id="256" r:id="R7a3570f7964c44c9"/>
    <p:sldId xmlns:r="http://schemas.openxmlformats.org/officeDocument/2006/relationships" id="257" r:id="R552f4b41739f4e77"/>
    <p:sldId xmlns:r="http://schemas.openxmlformats.org/officeDocument/2006/relationships" id="258" r:id="R7e0d7cabbcda49ad"/>
    <p:sldId xmlns:r="http://schemas.openxmlformats.org/officeDocument/2006/relationships" id="259" r:id="R18c8b22270344695"/>
    <p:sldId xmlns:r="http://schemas.openxmlformats.org/officeDocument/2006/relationships" id="260" r:id="Rcee0f3f22cb94fdb"/>
    <p:sldId xmlns:r="http://schemas.openxmlformats.org/officeDocument/2006/relationships" id="261" r:id="R9f7a7d5ce9a249c5"/>
    <p:sldId xmlns:r="http://schemas.openxmlformats.org/officeDocument/2006/relationships" id="262" r:id="R9b416067c49a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9a6cce574493b" /><Relationship Type="http://schemas.openxmlformats.org/officeDocument/2006/relationships/slide" Target="/ppt/slides/slide1.xml" Id="R7a3570f7964c44c9" /><Relationship Type="http://schemas.openxmlformats.org/officeDocument/2006/relationships/slide" Target="/ppt/slides/slide2.xml" Id="R552f4b41739f4e77" /><Relationship Type="http://schemas.openxmlformats.org/officeDocument/2006/relationships/slide" Target="/ppt/slides/slide3.xml" Id="R7e0d7cabbcda49ad" /><Relationship Type="http://schemas.openxmlformats.org/officeDocument/2006/relationships/slide" Target="/ppt/slides/slide4.xml" Id="R18c8b22270344695" /><Relationship Type="http://schemas.openxmlformats.org/officeDocument/2006/relationships/slide" Target="/ppt/slides/slide5.xml" Id="Rcee0f3f22cb94fdb" /><Relationship Type="http://schemas.openxmlformats.org/officeDocument/2006/relationships/slide" Target="/ppt/slides/slide6.xml" Id="R9f7a7d5ce9a249c5" /><Relationship Type="http://schemas.openxmlformats.org/officeDocument/2006/relationships/slide" Target="/ppt/slides/slide7.xml" Id="R9b416067c49a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e1bc6a455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83467fd14386" /><Relationship Type="http://schemas.openxmlformats.org/officeDocument/2006/relationships/theme" Target="/ppt/slideMasters/theme/theme1.xml" Id="R74e78ffc17cb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f83467fd1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f353b34a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8c95cb11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23906cdd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d6dff8cc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e33b9c18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a1c02fd0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e351b60aa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