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9a641a68f144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8cf09074b743d0"/>
  </p:sldMasterIdLst>
  <p:sldIdLst>
    <p:sldId xmlns:r="http://schemas.openxmlformats.org/officeDocument/2006/relationships" id="256" r:id="R3709aa76198d43e8"/>
    <p:sldId xmlns:r="http://schemas.openxmlformats.org/officeDocument/2006/relationships" id="257" r:id="Rb32e6e65ca7141dc"/>
    <p:sldId xmlns:r="http://schemas.openxmlformats.org/officeDocument/2006/relationships" id="258" r:id="R0c881fba93714f11"/>
    <p:sldId xmlns:r="http://schemas.openxmlformats.org/officeDocument/2006/relationships" id="259" r:id="R25e9186d72d64d80"/>
    <p:sldId xmlns:r="http://schemas.openxmlformats.org/officeDocument/2006/relationships" id="260" r:id="R21b0d3060c8740e1"/>
    <p:sldId xmlns:r="http://schemas.openxmlformats.org/officeDocument/2006/relationships" id="261" r:id="Rd61892e6ba6d4cef"/>
    <p:sldId xmlns:r="http://schemas.openxmlformats.org/officeDocument/2006/relationships" id="262" r:id="Rf40077b2ab3443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8cf09074b743d0" /><Relationship Type="http://schemas.openxmlformats.org/officeDocument/2006/relationships/slide" Target="/ppt/slides/slide1.xml" Id="R3709aa76198d43e8" /><Relationship Type="http://schemas.openxmlformats.org/officeDocument/2006/relationships/slide" Target="/ppt/slides/slide2.xml" Id="Rb32e6e65ca7141dc" /><Relationship Type="http://schemas.openxmlformats.org/officeDocument/2006/relationships/slide" Target="/ppt/slides/slide3.xml" Id="R0c881fba93714f11" /><Relationship Type="http://schemas.openxmlformats.org/officeDocument/2006/relationships/slide" Target="/ppt/slides/slide4.xml" Id="R25e9186d72d64d80" /><Relationship Type="http://schemas.openxmlformats.org/officeDocument/2006/relationships/slide" Target="/ppt/slides/slide5.xml" Id="R21b0d3060c8740e1" /><Relationship Type="http://schemas.openxmlformats.org/officeDocument/2006/relationships/slide" Target="/ppt/slides/slide6.xml" Id="Rd61892e6ba6d4cef" /><Relationship Type="http://schemas.openxmlformats.org/officeDocument/2006/relationships/slide" Target="/ppt/slides/slide7.xml" Id="Rf40077b2ab3443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0e05cc6eb447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bb6ab0ca544fa" /><Relationship Type="http://schemas.openxmlformats.org/officeDocument/2006/relationships/theme" Target="/ppt/slideMasters/theme/theme1.xml" Id="R75115dd8bab44e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ebb6ab0ca544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272095d894c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62e42d90f48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680ded58946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97ac0ea3546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873bbb81749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d69c9a4ae41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9daa07b5242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BALTZEBERG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BALTZEBERG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BALTZEBERG REGNSKAP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BALTZEBERG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BALTZEBERG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BALTZEBERG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2 959 543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385 165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290 654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389 882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945 150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BALTZEBERG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 BALTZERSEN 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BALTZEBERG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47 22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helle@baltzeberg.no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912 444 880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BALTZEBERG REGNSKAP AS</a:t>
            </a:r>
          </a:p>
        </p:txBody>
      </p:sp>
    </p:spTree>
  </p:cSld>
  <p:clrMapOvr>
    <a:masterClrMapping xmlns:a="http://schemas.openxmlformats.org/drawingml/2006/main"/>
  </p:clrMapOvr>
</p:sld>
</file>