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461075f5e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1170058168487e"/>
  </p:sldMasterIdLst>
  <p:sldIdLst>
    <p:sldId xmlns:r="http://schemas.openxmlformats.org/officeDocument/2006/relationships" id="256" r:id="R445b814ac6a546d9"/>
    <p:sldId xmlns:r="http://schemas.openxmlformats.org/officeDocument/2006/relationships" id="257" r:id="R3647307d8e394de0"/>
    <p:sldId xmlns:r="http://schemas.openxmlformats.org/officeDocument/2006/relationships" id="258" r:id="R5ec95baff3094e85"/>
    <p:sldId xmlns:r="http://schemas.openxmlformats.org/officeDocument/2006/relationships" id="259" r:id="R3ef2c7087bd14193"/>
    <p:sldId xmlns:r="http://schemas.openxmlformats.org/officeDocument/2006/relationships" id="260" r:id="R993b19db84314979"/>
    <p:sldId xmlns:r="http://schemas.openxmlformats.org/officeDocument/2006/relationships" id="261" r:id="R5f0f3521f46747f9"/>
    <p:sldId xmlns:r="http://schemas.openxmlformats.org/officeDocument/2006/relationships" id="262" r:id="R147043797ef1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170058168487e" /><Relationship Type="http://schemas.openxmlformats.org/officeDocument/2006/relationships/slide" Target="/ppt/slides/slide1.xml" Id="R445b814ac6a546d9" /><Relationship Type="http://schemas.openxmlformats.org/officeDocument/2006/relationships/slide" Target="/ppt/slides/slide2.xml" Id="R3647307d8e394de0" /><Relationship Type="http://schemas.openxmlformats.org/officeDocument/2006/relationships/slide" Target="/ppt/slides/slide3.xml" Id="R5ec95baff3094e85" /><Relationship Type="http://schemas.openxmlformats.org/officeDocument/2006/relationships/slide" Target="/ppt/slides/slide4.xml" Id="R3ef2c7087bd14193" /><Relationship Type="http://schemas.openxmlformats.org/officeDocument/2006/relationships/slide" Target="/ppt/slides/slide5.xml" Id="R993b19db84314979" /><Relationship Type="http://schemas.openxmlformats.org/officeDocument/2006/relationships/slide" Target="/ppt/slides/slide6.xml" Id="R5f0f3521f46747f9" /><Relationship Type="http://schemas.openxmlformats.org/officeDocument/2006/relationships/slide" Target="/ppt/slides/slide7.xml" Id="R147043797ef1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67403845f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0ace1a8b54461" /><Relationship Type="http://schemas.openxmlformats.org/officeDocument/2006/relationships/theme" Target="/ppt/slideMasters/theme/theme1.xml" Id="R4647eb07dd1e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d0ace1a8b5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4c663043744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e4560a8e7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f7f8c5df2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93fae14d8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5f1bfda73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d8c09c8354c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d60c6cc77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STAR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STAR ASSET MANAGEMENT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4 523 482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9 884 515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VARSLOT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912 474 518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