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fae4bdc71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86390d6cd4539"/>
  </p:sldMasterIdLst>
  <p:sldIdLst>
    <p:sldId xmlns:r="http://schemas.openxmlformats.org/officeDocument/2006/relationships" id="256" r:id="R31c11564b99b4cda"/>
    <p:sldId xmlns:r="http://schemas.openxmlformats.org/officeDocument/2006/relationships" id="257" r:id="Rcd779d613f644583"/>
    <p:sldId xmlns:r="http://schemas.openxmlformats.org/officeDocument/2006/relationships" id="258" r:id="Rb2a2f513836743df"/>
    <p:sldId xmlns:r="http://schemas.openxmlformats.org/officeDocument/2006/relationships" id="259" r:id="R3e29da9ac6e24558"/>
    <p:sldId xmlns:r="http://schemas.openxmlformats.org/officeDocument/2006/relationships" id="260" r:id="Rd1edfff0d4104752"/>
    <p:sldId xmlns:r="http://schemas.openxmlformats.org/officeDocument/2006/relationships" id="261" r:id="Rab85f6309cc448aa"/>
    <p:sldId xmlns:r="http://schemas.openxmlformats.org/officeDocument/2006/relationships" id="262" r:id="Ra15a272baef5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86390d6cd4539" /><Relationship Type="http://schemas.openxmlformats.org/officeDocument/2006/relationships/slide" Target="/ppt/slides/slide1.xml" Id="R31c11564b99b4cda" /><Relationship Type="http://schemas.openxmlformats.org/officeDocument/2006/relationships/slide" Target="/ppt/slides/slide2.xml" Id="Rcd779d613f644583" /><Relationship Type="http://schemas.openxmlformats.org/officeDocument/2006/relationships/slide" Target="/ppt/slides/slide3.xml" Id="Rb2a2f513836743df" /><Relationship Type="http://schemas.openxmlformats.org/officeDocument/2006/relationships/slide" Target="/ppt/slides/slide4.xml" Id="R3e29da9ac6e24558" /><Relationship Type="http://schemas.openxmlformats.org/officeDocument/2006/relationships/slide" Target="/ppt/slides/slide5.xml" Id="Rd1edfff0d4104752" /><Relationship Type="http://schemas.openxmlformats.org/officeDocument/2006/relationships/slide" Target="/ppt/slides/slide6.xml" Id="Rab85f6309cc448aa" /><Relationship Type="http://schemas.openxmlformats.org/officeDocument/2006/relationships/slide" Target="/ppt/slides/slide7.xml" Id="Ra15a272baef5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ec5db3dd5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c73dd7ef4c21" /><Relationship Type="http://schemas.openxmlformats.org/officeDocument/2006/relationships/theme" Target="/ppt/slideMasters/theme/theme1.xml" Id="R909ec399ffd9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cc73dd7ef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8d13458c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3cf2ed39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c712b3ae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9afbe1df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4d3c547a0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6e5849eb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50e2535f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HAUGEN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25 628 315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HAUGEN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FREDRIK HAUGEN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SLETTEN HAUGEN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LUDVIK SLETTEN HAUGEN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912 475 859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