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29e38c56a24b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fa9b8e0f7149b2"/>
  </p:sldMasterIdLst>
  <p:sldIdLst>
    <p:sldId xmlns:r="http://schemas.openxmlformats.org/officeDocument/2006/relationships" id="256" r:id="R8cc5b3eca4a549f1"/>
    <p:sldId xmlns:r="http://schemas.openxmlformats.org/officeDocument/2006/relationships" id="257" r:id="R279fb0a8893c493b"/>
    <p:sldId xmlns:r="http://schemas.openxmlformats.org/officeDocument/2006/relationships" id="258" r:id="R82b65c744efe4d27"/>
    <p:sldId xmlns:r="http://schemas.openxmlformats.org/officeDocument/2006/relationships" id="259" r:id="Rb3cdb5399f9b4236"/>
    <p:sldId xmlns:r="http://schemas.openxmlformats.org/officeDocument/2006/relationships" id="260" r:id="Rd8a992c289e14b22"/>
    <p:sldId xmlns:r="http://schemas.openxmlformats.org/officeDocument/2006/relationships" id="261" r:id="Rb5124204e8824efb"/>
    <p:sldId xmlns:r="http://schemas.openxmlformats.org/officeDocument/2006/relationships" id="262" r:id="R0e7c6486fbc74f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fa9b8e0f7149b2" /><Relationship Type="http://schemas.openxmlformats.org/officeDocument/2006/relationships/slide" Target="/ppt/slides/slide1.xml" Id="R8cc5b3eca4a549f1" /><Relationship Type="http://schemas.openxmlformats.org/officeDocument/2006/relationships/slide" Target="/ppt/slides/slide2.xml" Id="R279fb0a8893c493b" /><Relationship Type="http://schemas.openxmlformats.org/officeDocument/2006/relationships/slide" Target="/ppt/slides/slide3.xml" Id="R82b65c744efe4d27" /><Relationship Type="http://schemas.openxmlformats.org/officeDocument/2006/relationships/slide" Target="/ppt/slides/slide4.xml" Id="Rb3cdb5399f9b4236" /><Relationship Type="http://schemas.openxmlformats.org/officeDocument/2006/relationships/slide" Target="/ppt/slides/slide5.xml" Id="Rd8a992c289e14b22" /><Relationship Type="http://schemas.openxmlformats.org/officeDocument/2006/relationships/slide" Target="/ppt/slides/slide6.xml" Id="Rb5124204e8824efb" /><Relationship Type="http://schemas.openxmlformats.org/officeDocument/2006/relationships/slide" Target="/ppt/slides/slide7.xml" Id="R0e7c6486fbc74f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71d139581e4a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ac393c6914945" /><Relationship Type="http://schemas.openxmlformats.org/officeDocument/2006/relationships/theme" Target="/ppt/slideMasters/theme/theme1.xml" Id="R0c25e58428094f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1ac393c69149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7181e431949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5d225fbb84a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6c0d4161a4b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8ef658dc54c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ae6b559d94b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ceddc0a004e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e01e0e10648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REGNSKAP AS ble etablert [år] og holder til i Gran.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15 225 918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2 682 257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2 134 531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378 739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4 982 156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HAUGEN-INVEST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PER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PCP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SEIGERUD KJETIL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2750 Gran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33 76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post@haugen-regnskap.no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www.haugen-regnskap.no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912 483 215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REGNSKAP AS</a:t>
            </a:r>
          </a:p>
        </p:txBody>
      </p:sp>
    </p:spTree>
  </p:cSld>
  <p:clrMapOvr>
    <a:masterClrMapping xmlns:a="http://schemas.openxmlformats.org/drawingml/2006/main"/>
  </p:clrMapOvr>
</p:sld>
</file>