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fdccf1c00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285f2382d4f29"/>
  </p:sldMasterIdLst>
  <p:sldIdLst>
    <p:sldId xmlns:r="http://schemas.openxmlformats.org/officeDocument/2006/relationships" id="256" r:id="Rc05daac3dc10458c"/>
    <p:sldId xmlns:r="http://schemas.openxmlformats.org/officeDocument/2006/relationships" id="257" r:id="R7bc9ee14601240d0"/>
    <p:sldId xmlns:r="http://schemas.openxmlformats.org/officeDocument/2006/relationships" id="258" r:id="R305bd9d7e6974202"/>
    <p:sldId xmlns:r="http://schemas.openxmlformats.org/officeDocument/2006/relationships" id="259" r:id="R41a695319c3c44c2"/>
    <p:sldId xmlns:r="http://schemas.openxmlformats.org/officeDocument/2006/relationships" id="260" r:id="Rd39705f8ed45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285f2382d4f29" /><Relationship Type="http://schemas.openxmlformats.org/officeDocument/2006/relationships/slide" Target="/ppt/slides/slide1.xml" Id="Rc05daac3dc10458c" /><Relationship Type="http://schemas.openxmlformats.org/officeDocument/2006/relationships/slide" Target="/ppt/slides/slide2.xml" Id="R7bc9ee14601240d0" /><Relationship Type="http://schemas.openxmlformats.org/officeDocument/2006/relationships/slide" Target="/ppt/slides/slide3.xml" Id="R305bd9d7e6974202" /><Relationship Type="http://schemas.openxmlformats.org/officeDocument/2006/relationships/slide" Target="/ppt/slides/slide4.xml" Id="R41a695319c3c44c2" /><Relationship Type="http://schemas.openxmlformats.org/officeDocument/2006/relationships/slide" Target="/ppt/slides/slide5.xml" Id="Rd39705f8ed45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7ccc2e2b8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9d66bc254236" /><Relationship Type="http://schemas.openxmlformats.org/officeDocument/2006/relationships/theme" Target="/ppt/slideMasters/theme/theme1.xml" Id="Rbdce2c7bd934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79d66bc2542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910a17262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ce16dc0d3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258352924a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1078317a3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030abf589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UNGDOMSLAG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Engjelsvegen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912 483 738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UNGDOMSLAG</a:t>
            </a:r>
          </a:p>
        </p:txBody>
      </p:sp>
    </p:spTree>
  </p:cSld>
  <p:clrMapOvr>
    <a:masterClrMapping xmlns:a="http://schemas.openxmlformats.org/drawingml/2006/main"/>
  </p:clrMapOvr>
</p:sld>
</file>