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5e63bf370949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a99f2e7dc64b73"/>
  </p:sldMasterIdLst>
  <p:sldIdLst>
    <p:sldId xmlns:r="http://schemas.openxmlformats.org/officeDocument/2006/relationships" id="256" r:id="R504a3f787d0d4751"/>
    <p:sldId xmlns:r="http://schemas.openxmlformats.org/officeDocument/2006/relationships" id="257" r:id="R6fce9be8d2a94c2f"/>
    <p:sldId xmlns:r="http://schemas.openxmlformats.org/officeDocument/2006/relationships" id="258" r:id="R01cf04c73a26451a"/>
    <p:sldId xmlns:r="http://schemas.openxmlformats.org/officeDocument/2006/relationships" id="259" r:id="R776cbd56433d4f9f"/>
    <p:sldId xmlns:r="http://schemas.openxmlformats.org/officeDocument/2006/relationships" id="260" r:id="R39fcc517d5d145ec"/>
    <p:sldId xmlns:r="http://schemas.openxmlformats.org/officeDocument/2006/relationships" id="261" r:id="R1260fed7b4c84844"/>
    <p:sldId xmlns:r="http://schemas.openxmlformats.org/officeDocument/2006/relationships" id="262" r:id="R9016b9cd529f40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a99f2e7dc64b73" /><Relationship Type="http://schemas.openxmlformats.org/officeDocument/2006/relationships/slide" Target="/ppt/slides/slide1.xml" Id="R504a3f787d0d4751" /><Relationship Type="http://schemas.openxmlformats.org/officeDocument/2006/relationships/slide" Target="/ppt/slides/slide2.xml" Id="R6fce9be8d2a94c2f" /><Relationship Type="http://schemas.openxmlformats.org/officeDocument/2006/relationships/slide" Target="/ppt/slides/slide3.xml" Id="R01cf04c73a26451a" /><Relationship Type="http://schemas.openxmlformats.org/officeDocument/2006/relationships/slide" Target="/ppt/slides/slide4.xml" Id="R776cbd56433d4f9f" /><Relationship Type="http://schemas.openxmlformats.org/officeDocument/2006/relationships/slide" Target="/ppt/slides/slide5.xml" Id="R39fcc517d5d145ec" /><Relationship Type="http://schemas.openxmlformats.org/officeDocument/2006/relationships/slide" Target="/ppt/slides/slide6.xml" Id="R1260fed7b4c84844" /><Relationship Type="http://schemas.openxmlformats.org/officeDocument/2006/relationships/slide" Target="/ppt/slides/slide7.xml" Id="R9016b9cd529f40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f1e77aafca41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fdec060804d08" /><Relationship Type="http://schemas.openxmlformats.org/officeDocument/2006/relationships/theme" Target="/ppt/slideMasters/theme/theme1.xml" Id="Rc0933956dfa74a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6fdec060804d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a5a7ac5d546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497dd289e48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4b11764e241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cb49d809842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6b63083224d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b27427b5142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a96f7c58f4a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SKOVLY EKSTRASERVICE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SKOVLY EKSTRASERVICE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980 971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3 290 004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3 301 188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SKOVLY JØRN-THOMAS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Sagmesterveien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912 505 391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