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9f17fe50a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4a4d659737426c"/>
  </p:sldMasterIdLst>
  <p:sldIdLst>
    <p:sldId xmlns:r="http://schemas.openxmlformats.org/officeDocument/2006/relationships" id="256" r:id="R83fda602b55a4f44"/>
    <p:sldId xmlns:r="http://schemas.openxmlformats.org/officeDocument/2006/relationships" id="257" r:id="Rd1c52b476cfe4b2a"/>
    <p:sldId xmlns:r="http://schemas.openxmlformats.org/officeDocument/2006/relationships" id="258" r:id="R0e1b463d3b624cb3"/>
    <p:sldId xmlns:r="http://schemas.openxmlformats.org/officeDocument/2006/relationships" id="259" r:id="R3f47da9aaa29492c"/>
    <p:sldId xmlns:r="http://schemas.openxmlformats.org/officeDocument/2006/relationships" id="260" r:id="R696f8fa657724f0a"/>
    <p:sldId xmlns:r="http://schemas.openxmlformats.org/officeDocument/2006/relationships" id="261" r:id="R79e8b2ac1ff8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a4d659737426c" /><Relationship Type="http://schemas.openxmlformats.org/officeDocument/2006/relationships/slide" Target="/ppt/slides/slide1.xml" Id="R83fda602b55a4f44" /><Relationship Type="http://schemas.openxmlformats.org/officeDocument/2006/relationships/slide" Target="/ppt/slides/slide2.xml" Id="Rd1c52b476cfe4b2a" /><Relationship Type="http://schemas.openxmlformats.org/officeDocument/2006/relationships/slide" Target="/ppt/slides/slide3.xml" Id="R0e1b463d3b624cb3" /><Relationship Type="http://schemas.openxmlformats.org/officeDocument/2006/relationships/slide" Target="/ppt/slides/slide4.xml" Id="R3f47da9aaa29492c" /><Relationship Type="http://schemas.openxmlformats.org/officeDocument/2006/relationships/slide" Target="/ppt/slides/slide5.xml" Id="R696f8fa657724f0a" /><Relationship Type="http://schemas.openxmlformats.org/officeDocument/2006/relationships/slide" Target="/ppt/slides/slide6.xml" Id="R79e8b2ac1ff8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b947b280948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0e3e6c5874535" /><Relationship Type="http://schemas.openxmlformats.org/officeDocument/2006/relationships/theme" Target="/ppt/slideMasters/theme/theme1.xml" Id="R70cb92df3aa9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0e3e6c587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8ddda8182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e31eae92d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f7a3c679b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d26816901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7f0e7f72f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dbeb208a3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SELJORD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SELJORD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13 158 417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105 964 146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106 087 954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Brøløsvegen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olav@vtnu.no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sparebankstiftingaseljord.no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912 536 262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SELJORD</a:t>
            </a:r>
          </a:p>
        </p:txBody>
      </p:sp>
    </p:spTree>
  </p:cSld>
  <p:clrMapOvr>
    <a:masterClrMapping xmlns:a="http://schemas.openxmlformats.org/drawingml/2006/main"/>
  </p:clrMapOvr>
</p:sld>
</file>