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bf43adbad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b9787f9854085"/>
  </p:sldMasterIdLst>
  <p:sldIdLst>
    <p:sldId xmlns:r="http://schemas.openxmlformats.org/officeDocument/2006/relationships" id="256" r:id="R9f6a54ab1e0347c9"/>
    <p:sldId xmlns:r="http://schemas.openxmlformats.org/officeDocument/2006/relationships" id="257" r:id="R0f975c8b8f70439f"/>
    <p:sldId xmlns:r="http://schemas.openxmlformats.org/officeDocument/2006/relationships" id="258" r:id="Reef6ea988a544bd4"/>
    <p:sldId xmlns:r="http://schemas.openxmlformats.org/officeDocument/2006/relationships" id="259" r:id="Rd2463d25cb734324"/>
    <p:sldId xmlns:r="http://schemas.openxmlformats.org/officeDocument/2006/relationships" id="260" r:id="R5f43c914b64f43ae"/>
    <p:sldId xmlns:r="http://schemas.openxmlformats.org/officeDocument/2006/relationships" id="261" r:id="Rc5e7ab722b444ecb"/>
    <p:sldId xmlns:r="http://schemas.openxmlformats.org/officeDocument/2006/relationships" id="262" r:id="R75a03f4feb64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b9787f9854085" /><Relationship Type="http://schemas.openxmlformats.org/officeDocument/2006/relationships/slide" Target="/ppt/slides/slide1.xml" Id="R9f6a54ab1e0347c9" /><Relationship Type="http://schemas.openxmlformats.org/officeDocument/2006/relationships/slide" Target="/ppt/slides/slide2.xml" Id="R0f975c8b8f70439f" /><Relationship Type="http://schemas.openxmlformats.org/officeDocument/2006/relationships/slide" Target="/ppt/slides/slide3.xml" Id="Reef6ea988a544bd4" /><Relationship Type="http://schemas.openxmlformats.org/officeDocument/2006/relationships/slide" Target="/ppt/slides/slide4.xml" Id="Rd2463d25cb734324" /><Relationship Type="http://schemas.openxmlformats.org/officeDocument/2006/relationships/slide" Target="/ppt/slides/slide5.xml" Id="R5f43c914b64f43ae" /><Relationship Type="http://schemas.openxmlformats.org/officeDocument/2006/relationships/slide" Target="/ppt/slides/slide6.xml" Id="Rc5e7ab722b444ecb" /><Relationship Type="http://schemas.openxmlformats.org/officeDocument/2006/relationships/slide" Target="/ppt/slides/slide7.xml" Id="R75a03f4feb64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e174f7ed7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8682d98c4ba5" /><Relationship Type="http://schemas.openxmlformats.org/officeDocument/2006/relationships/theme" Target="/ppt/slideMasters/theme/theme1.xml" Id="R496fe63a3979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08682d98c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8015c6ed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91a34d3f6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990bdfdf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230e15a0843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6bf59b468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419a73377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bb00a491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