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25898f892648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8190ab438843c1"/>
  </p:sldMasterIdLst>
  <p:sldIdLst>
    <p:sldId xmlns:r="http://schemas.openxmlformats.org/officeDocument/2006/relationships" id="256" r:id="R01d6b31404e24403"/>
    <p:sldId xmlns:r="http://schemas.openxmlformats.org/officeDocument/2006/relationships" id="257" r:id="Re0066566ac954b4f"/>
    <p:sldId xmlns:r="http://schemas.openxmlformats.org/officeDocument/2006/relationships" id="258" r:id="Rf5f38454925e4b5e"/>
    <p:sldId xmlns:r="http://schemas.openxmlformats.org/officeDocument/2006/relationships" id="259" r:id="R7e857a3e20364539"/>
    <p:sldId xmlns:r="http://schemas.openxmlformats.org/officeDocument/2006/relationships" id="260" r:id="Re098663a5acd4c06"/>
    <p:sldId xmlns:r="http://schemas.openxmlformats.org/officeDocument/2006/relationships" id="261" r:id="R3e263a530f244e6c"/>
    <p:sldId xmlns:r="http://schemas.openxmlformats.org/officeDocument/2006/relationships" id="262" r:id="R9a91ddad0e2e45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8190ab438843c1" /><Relationship Type="http://schemas.openxmlformats.org/officeDocument/2006/relationships/slide" Target="/ppt/slides/slide1.xml" Id="R01d6b31404e24403" /><Relationship Type="http://schemas.openxmlformats.org/officeDocument/2006/relationships/slide" Target="/ppt/slides/slide2.xml" Id="Re0066566ac954b4f" /><Relationship Type="http://schemas.openxmlformats.org/officeDocument/2006/relationships/slide" Target="/ppt/slides/slide3.xml" Id="Rf5f38454925e4b5e" /><Relationship Type="http://schemas.openxmlformats.org/officeDocument/2006/relationships/slide" Target="/ppt/slides/slide4.xml" Id="R7e857a3e20364539" /><Relationship Type="http://schemas.openxmlformats.org/officeDocument/2006/relationships/slide" Target="/ppt/slides/slide5.xml" Id="Re098663a5acd4c06" /><Relationship Type="http://schemas.openxmlformats.org/officeDocument/2006/relationships/slide" Target="/ppt/slides/slide6.xml" Id="R3e263a530f244e6c" /><Relationship Type="http://schemas.openxmlformats.org/officeDocument/2006/relationships/slide" Target="/ppt/slides/slide7.xml" Id="R9a91ddad0e2e45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37cf3c070e4e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22d402e2f4d6a" /><Relationship Type="http://schemas.openxmlformats.org/officeDocument/2006/relationships/theme" Target="/ppt/slideMasters/theme/theme1.xml" Id="Rb899cfa3117145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422d402e2f4d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b0bdeb53b4a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8a43f97e343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b6058be264b6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295a57a8d49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85e7335fe45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2a1bfa4324b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24f4111d049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BOLSØNES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BOLSØNES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 BOLSØNES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Tyttebærvegen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sb@vgr.no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912 548 821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