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ed4217b13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1307a86a2412c"/>
  </p:sldMasterIdLst>
  <p:sldIdLst>
    <p:sldId xmlns:r="http://schemas.openxmlformats.org/officeDocument/2006/relationships" id="256" r:id="Rf0b5f5e1bd264867"/>
    <p:sldId xmlns:r="http://schemas.openxmlformats.org/officeDocument/2006/relationships" id="257" r:id="Rb6c5da71d7774f41"/>
    <p:sldId xmlns:r="http://schemas.openxmlformats.org/officeDocument/2006/relationships" id="258" r:id="R7e9ac7a7d6e34529"/>
    <p:sldId xmlns:r="http://schemas.openxmlformats.org/officeDocument/2006/relationships" id="259" r:id="R73d7f62918d24a14"/>
    <p:sldId xmlns:r="http://schemas.openxmlformats.org/officeDocument/2006/relationships" id="260" r:id="R6688905f821d4567"/>
    <p:sldId xmlns:r="http://schemas.openxmlformats.org/officeDocument/2006/relationships" id="261" r:id="R036e5424cf5b4f9a"/>
    <p:sldId xmlns:r="http://schemas.openxmlformats.org/officeDocument/2006/relationships" id="262" r:id="Rd0ec576362e6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1307a86a2412c" /><Relationship Type="http://schemas.openxmlformats.org/officeDocument/2006/relationships/slide" Target="/ppt/slides/slide1.xml" Id="Rf0b5f5e1bd264867" /><Relationship Type="http://schemas.openxmlformats.org/officeDocument/2006/relationships/slide" Target="/ppt/slides/slide2.xml" Id="Rb6c5da71d7774f41" /><Relationship Type="http://schemas.openxmlformats.org/officeDocument/2006/relationships/slide" Target="/ppt/slides/slide3.xml" Id="R7e9ac7a7d6e34529" /><Relationship Type="http://schemas.openxmlformats.org/officeDocument/2006/relationships/slide" Target="/ppt/slides/slide4.xml" Id="R73d7f62918d24a14" /><Relationship Type="http://schemas.openxmlformats.org/officeDocument/2006/relationships/slide" Target="/ppt/slides/slide5.xml" Id="R6688905f821d4567" /><Relationship Type="http://schemas.openxmlformats.org/officeDocument/2006/relationships/slide" Target="/ppt/slides/slide6.xml" Id="R036e5424cf5b4f9a" /><Relationship Type="http://schemas.openxmlformats.org/officeDocument/2006/relationships/slide" Target="/ppt/slides/slide7.xml" Id="Rd0ec576362e6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632a6867a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5b86e5ee4a1b" /><Relationship Type="http://schemas.openxmlformats.org/officeDocument/2006/relationships/theme" Target="/ppt/slideMasters/theme/theme1.xml" Id="Rf04f70eb1689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25b86e5ee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a7d15157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faebc7a5f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35f0bb82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08abb327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7a580b3a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7930fb23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8f9606cf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