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ae5efdb821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27bf300834d40"/>
  </p:sldMasterIdLst>
  <p:sldIdLst>
    <p:sldId xmlns:r="http://schemas.openxmlformats.org/officeDocument/2006/relationships" id="256" r:id="R7ec4bff423ff4c4a"/>
    <p:sldId xmlns:r="http://schemas.openxmlformats.org/officeDocument/2006/relationships" id="257" r:id="R63ede089de3a40b7"/>
    <p:sldId xmlns:r="http://schemas.openxmlformats.org/officeDocument/2006/relationships" id="258" r:id="Rbee705c38dc64ea2"/>
    <p:sldId xmlns:r="http://schemas.openxmlformats.org/officeDocument/2006/relationships" id="259" r:id="R6d56a6e8b7c64a0c"/>
    <p:sldId xmlns:r="http://schemas.openxmlformats.org/officeDocument/2006/relationships" id="260" r:id="R5d32c55b6ee14010"/>
    <p:sldId xmlns:r="http://schemas.openxmlformats.org/officeDocument/2006/relationships" id="261" r:id="Rdd136b30937b4fd1"/>
    <p:sldId xmlns:r="http://schemas.openxmlformats.org/officeDocument/2006/relationships" id="262" r:id="Rcf804ad152b8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27bf300834d40" /><Relationship Type="http://schemas.openxmlformats.org/officeDocument/2006/relationships/slide" Target="/ppt/slides/slide1.xml" Id="R7ec4bff423ff4c4a" /><Relationship Type="http://schemas.openxmlformats.org/officeDocument/2006/relationships/slide" Target="/ppt/slides/slide2.xml" Id="R63ede089de3a40b7" /><Relationship Type="http://schemas.openxmlformats.org/officeDocument/2006/relationships/slide" Target="/ppt/slides/slide3.xml" Id="Rbee705c38dc64ea2" /><Relationship Type="http://schemas.openxmlformats.org/officeDocument/2006/relationships/slide" Target="/ppt/slides/slide4.xml" Id="R6d56a6e8b7c64a0c" /><Relationship Type="http://schemas.openxmlformats.org/officeDocument/2006/relationships/slide" Target="/ppt/slides/slide5.xml" Id="R5d32c55b6ee14010" /><Relationship Type="http://schemas.openxmlformats.org/officeDocument/2006/relationships/slide" Target="/ppt/slides/slide6.xml" Id="Rdd136b30937b4fd1" /><Relationship Type="http://schemas.openxmlformats.org/officeDocument/2006/relationships/slide" Target="/ppt/slides/slide7.xml" Id="Rcf804ad152b8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00a779b96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79af6a1c54e69" /><Relationship Type="http://schemas.openxmlformats.org/officeDocument/2006/relationships/theme" Target="/ppt/slideMasters/theme/theme1.xml" Id="R188dde8591ac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79af6a1c5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2d41cc610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7834ee5748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692ba36d3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9428cfd6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37270786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d489da7243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3283f36ae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HELLAND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9 710 066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EITHUN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Stamsneset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fehella@hotmail.com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HELLAND AS</a:t>
            </a:r>
          </a:p>
        </p:txBody>
      </p:sp>
    </p:spTree>
  </p:cSld>
  <p:clrMapOvr>
    <a:masterClrMapping xmlns:a="http://schemas.openxmlformats.org/drawingml/2006/main"/>
  </p:clrMapOvr>
</p:sld>
</file>